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9" r:id="rId3"/>
    <p:sldId id="275" r:id="rId4"/>
    <p:sldId id="274" r:id="rId5"/>
    <p:sldId id="276" r:id="rId6"/>
    <p:sldId id="277" r:id="rId7"/>
    <p:sldId id="278" r:id="rId8"/>
    <p:sldId id="260" r:id="rId9"/>
    <p:sldId id="261" r:id="rId10"/>
    <p:sldId id="262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7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3C1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ABF5-0E2C-44E8-B1E9-C479705C3948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ACA97-8596-4407-BB64-616BCCC76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63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811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73C8D-1B4C-A44F-6B8D-D47690CAC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E6A158-D3D8-3578-7D9D-D9B448835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5F453-7795-31CA-C326-67AFA3E6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BC696-39A7-E89C-7545-E4F3F8F0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132B7-E9F7-EC02-60D0-1910ECBF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25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35EE1-CA7F-41FD-17B6-F4B2B9C0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CD9C54-0235-41D8-C9D3-DA82B4AB7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822F5-BAF5-4BDD-CCA7-3A276D7D8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98ABA-3404-B137-A96E-80860501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B1613-C52D-D7FD-3F5E-5012DE49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6B80D5-7D61-AE25-461A-BBACD8124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834D6D-9A58-0323-8B27-C05BF48DD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9E8CD-CFC3-FBFC-D6E5-A9F2E26C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D2F8B4-FE2E-492C-409E-DD14F204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2230F8-C930-6EC7-40A8-C34E9698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079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7C0ACC-2166-45F6-9E29-473674841765}"/>
              </a:ext>
            </a:extLst>
          </p:cNvPr>
          <p:cNvSpPr/>
          <p:nvPr userDrawn="1"/>
        </p:nvSpPr>
        <p:spPr bwMode="auto">
          <a:xfrm>
            <a:off x="0" y="6620963"/>
            <a:ext cx="12192000" cy="19236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0367ABC2-C37C-4F80-AF5C-EE38A8A06A21}"/>
              </a:ext>
            </a:extLst>
          </p:cNvPr>
          <p:cNvSpPr/>
          <p:nvPr userDrawn="1"/>
        </p:nvSpPr>
        <p:spPr bwMode="auto">
          <a:xfrm flipH="1">
            <a:off x="0" y="350766"/>
            <a:ext cx="288032" cy="192360"/>
          </a:xfrm>
          <a:custGeom>
            <a:avLst/>
            <a:gdLst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800136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178344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92689"/>
              <a:gd name="connsiteY0" fmla="*/ 0 h 1800136"/>
              <a:gd name="connsiteX1" fmla="*/ 576064 w 592689"/>
              <a:gd name="connsiteY1" fmla="*/ 0 h 1800136"/>
              <a:gd name="connsiteX2" fmla="*/ 592689 w 592689"/>
              <a:gd name="connsiteY2" fmla="*/ 1444351 h 1800136"/>
              <a:gd name="connsiteX3" fmla="*/ 0 w 592689"/>
              <a:gd name="connsiteY3" fmla="*/ 1800136 h 1800136"/>
              <a:gd name="connsiteX4" fmla="*/ 0 w 592689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3944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5849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64" h="1800136">
                <a:moveTo>
                  <a:pt x="0" y="0"/>
                </a:moveTo>
                <a:lnTo>
                  <a:pt x="576064" y="0"/>
                </a:lnTo>
                <a:lnTo>
                  <a:pt x="576064" y="1584975"/>
                </a:lnTo>
                <a:lnTo>
                  <a:pt x="0" y="1800136"/>
                </a:lnTo>
                <a:lnTo>
                  <a:pt x="0" y="0"/>
                </a:lnTo>
                <a:close/>
              </a:path>
            </a:pathLst>
          </a:custGeom>
          <a:solidFill>
            <a:srgbClr val="D2D93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11F00998-8541-462B-B938-6772B56000E1}"/>
              </a:ext>
            </a:extLst>
          </p:cNvPr>
          <p:cNvSpPr/>
          <p:nvPr userDrawn="1"/>
        </p:nvSpPr>
        <p:spPr bwMode="auto">
          <a:xfrm rot="5400000" flipH="1">
            <a:off x="11295240" y="6621270"/>
            <a:ext cx="288000" cy="192360"/>
          </a:xfrm>
          <a:custGeom>
            <a:avLst/>
            <a:gdLst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800136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178344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92689"/>
              <a:gd name="connsiteY0" fmla="*/ 0 h 1800136"/>
              <a:gd name="connsiteX1" fmla="*/ 576064 w 592689"/>
              <a:gd name="connsiteY1" fmla="*/ 0 h 1800136"/>
              <a:gd name="connsiteX2" fmla="*/ 592689 w 592689"/>
              <a:gd name="connsiteY2" fmla="*/ 1444351 h 1800136"/>
              <a:gd name="connsiteX3" fmla="*/ 0 w 592689"/>
              <a:gd name="connsiteY3" fmla="*/ 1800136 h 1800136"/>
              <a:gd name="connsiteX4" fmla="*/ 0 w 592689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3944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33251 w 576064"/>
              <a:gd name="connsiteY0" fmla="*/ 0 h 4327205"/>
              <a:gd name="connsiteX1" fmla="*/ 576064 w 576064"/>
              <a:gd name="connsiteY1" fmla="*/ 2527069 h 4327205"/>
              <a:gd name="connsiteX2" fmla="*/ 576064 w 576064"/>
              <a:gd name="connsiteY2" fmla="*/ 3921544 h 4327205"/>
              <a:gd name="connsiteX3" fmla="*/ 0 w 576064"/>
              <a:gd name="connsiteY3" fmla="*/ 4327205 h 4327205"/>
              <a:gd name="connsiteX4" fmla="*/ 33251 w 576064"/>
              <a:gd name="connsiteY4" fmla="*/ 0 h 4327205"/>
              <a:gd name="connsiteX0" fmla="*/ 33251 w 576064"/>
              <a:gd name="connsiteY0" fmla="*/ 0 h 4327205"/>
              <a:gd name="connsiteX1" fmla="*/ 542813 w 576064"/>
              <a:gd name="connsiteY1" fmla="*/ 66502 h 4327205"/>
              <a:gd name="connsiteX2" fmla="*/ 576064 w 576064"/>
              <a:gd name="connsiteY2" fmla="*/ 3921544 h 4327205"/>
              <a:gd name="connsiteX3" fmla="*/ 0 w 576064"/>
              <a:gd name="connsiteY3" fmla="*/ 4327205 h 4327205"/>
              <a:gd name="connsiteX4" fmla="*/ 33251 w 576064"/>
              <a:gd name="connsiteY4" fmla="*/ 0 h 4327205"/>
              <a:gd name="connsiteX0" fmla="*/ 0 w 592690"/>
              <a:gd name="connsiteY0" fmla="*/ 0 h 4327206"/>
              <a:gd name="connsiteX1" fmla="*/ 559439 w 592690"/>
              <a:gd name="connsiteY1" fmla="*/ 66503 h 4327206"/>
              <a:gd name="connsiteX2" fmla="*/ 592690 w 592690"/>
              <a:gd name="connsiteY2" fmla="*/ 3921545 h 4327206"/>
              <a:gd name="connsiteX3" fmla="*/ 16626 w 592690"/>
              <a:gd name="connsiteY3" fmla="*/ 4327206 h 4327206"/>
              <a:gd name="connsiteX4" fmla="*/ 0 w 592690"/>
              <a:gd name="connsiteY4" fmla="*/ 0 h 4327206"/>
              <a:gd name="connsiteX0" fmla="*/ 0 w 592690"/>
              <a:gd name="connsiteY0" fmla="*/ 16625 h 4343831"/>
              <a:gd name="connsiteX1" fmla="*/ 592690 w 592690"/>
              <a:gd name="connsiteY1" fmla="*/ 0 h 4343831"/>
              <a:gd name="connsiteX2" fmla="*/ 592690 w 592690"/>
              <a:gd name="connsiteY2" fmla="*/ 3938170 h 4343831"/>
              <a:gd name="connsiteX3" fmla="*/ 16626 w 592690"/>
              <a:gd name="connsiteY3" fmla="*/ 4343831 h 4343831"/>
              <a:gd name="connsiteX4" fmla="*/ 0 w 592690"/>
              <a:gd name="connsiteY4" fmla="*/ 16625 h 4343831"/>
              <a:gd name="connsiteX0" fmla="*/ 0 w 592690"/>
              <a:gd name="connsiteY0" fmla="*/ 0 h 4327206"/>
              <a:gd name="connsiteX1" fmla="*/ 576850 w 592690"/>
              <a:gd name="connsiteY1" fmla="*/ 1298116 h 4327206"/>
              <a:gd name="connsiteX2" fmla="*/ 592690 w 592690"/>
              <a:gd name="connsiteY2" fmla="*/ 3921545 h 4327206"/>
              <a:gd name="connsiteX3" fmla="*/ 16626 w 592690"/>
              <a:gd name="connsiteY3" fmla="*/ 4327206 h 4327206"/>
              <a:gd name="connsiteX4" fmla="*/ 0 w 592690"/>
              <a:gd name="connsiteY4" fmla="*/ 0 h 4327206"/>
              <a:gd name="connsiteX0" fmla="*/ 0 w 576849"/>
              <a:gd name="connsiteY0" fmla="*/ 16626 h 3029090"/>
              <a:gd name="connsiteX1" fmla="*/ 561009 w 576849"/>
              <a:gd name="connsiteY1" fmla="*/ 0 h 3029090"/>
              <a:gd name="connsiteX2" fmla="*/ 576849 w 576849"/>
              <a:gd name="connsiteY2" fmla="*/ 2623429 h 3029090"/>
              <a:gd name="connsiteX3" fmla="*/ 785 w 576849"/>
              <a:gd name="connsiteY3" fmla="*/ 3029090 h 3029090"/>
              <a:gd name="connsiteX4" fmla="*/ 0 w 576849"/>
              <a:gd name="connsiteY4" fmla="*/ 16626 h 3029090"/>
              <a:gd name="connsiteX0" fmla="*/ 0 w 576849"/>
              <a:gd name="connsiteY0" fmla="*/ 0 h 3012464"/>
              <a:gd name="connsiteX1" fmla="*/ 570084 w 576849"/>
              <a:gd name="connsiteY1" fmla="*/ 28749 h 3012464"/>
              <a:gd name="connsiteX2" fmla="*/ 576849 w 576849"/>
              <a:gd name="connsiteY2" fmla="*/ 2606803 h 3012464"/>
              <a:gd name="connsiteX3" fmla="*/ 785 w 576849"/>
              <a:gd name="connsiteY3" fmla="*/ 3012464 h 3012464"/>
              <a:gd name="connsiteX4" fmla="*/ 0 w 576849"/>
              <a:gd name="connsiteY4" fmla="*/ 0 h 3012464"/>
              <a:gd name="connsiteX0" fmla="*/ 0 w 576849"/>
              <a:gd name="connsiteY0" fmla="*/ 0 h 3012464"/>
              <a:gd name="connsiteX1" fmla="*/ 565547 w 576849"/>
              <a:gd name="connsiteY1" fmla="*/ 6060 h 3012464"/>
              <a:gd name="connsiteX2" fmla="*/ 576849 w 576849"/>
              <a:gd name="connsiteY2" fmla="*/ 2606803 h 3012464"/>
              <a:gd name="connsiteX3" fmla="*/ 785 w 576849"/>
              <a:gd name="connsiteY3" fmla="*/ 3012464 h 3012464"/>
              <a:gd name="connsiteX4" fmla="*/ 0 w 576849"/>
              <a:gd name="connsiteY4" fmla="*/ 0 h 3012464"/>
              <a:gd name="connsiteX0" fmla="*/ 0 w 576849"/>
              <a:gd name="connsiteY0" fmla="*/ 16628 h 3029092"/>
              <a:gd name="connsiteX1" fmla="*/ 565547 w 576849"/>
              <a:gd name="connsiteY1" fmla="*/ 0 h 3029092"/>
              <a:gd name="connsiteX2" fmla="*/ 576849 w 576849"/>
              <a:gd name="connsiteY2" fmla="*/ 2623431 h 3029092"/>
              <a:gd name="connsiteX3" fmla="*/ 785 w 576849"/>
              <a:gd name="connsiteY3" fmla="*/ 3029092 h 3029092"/>
              <a:gd name="connsiteX4" fmla="*/ 0 w 576849"/>
              <a:gd name="connsiteY4" fmla="*/ 16628 h 3029092"/>
              <a:gd name="connsiteX0" fmla="*/ 0 w 576849"/>
              <a:gd name="connsiteY0" fmla="*/ 3016 h 3015480"/>
              <a:gd name="connsiteX1" fmla="*/ 570085 w 576849"/>
              <a:gd name="connsiteY1" fmla="*/ 0 h 3015480"/>
              <a:gd name="connsiteX2" fmla="*/ 576849 w 576849"/>
              <a:gd name="connsiteY2" fmla="*/ 2609819 h 3015480"/>
              <a:gd name="connsiteX3" fmla="*/ 785 w 576849"/>
              <a:gd name="connsiteY3" fmla="*/ 3015480 h 3015480"/>
              <a:gd name="connsiteX4" fmla="*/ 0 w 576849"/>
              <a:gd name="connsiteY4" fmla="*/ 3016 h 301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849" h="3015480">
                <a:moveTo>
                  <a:pt x="0" y="3016"/>
                </a:moveTo>
                <a:lnTo>
                  <a:pt x="570085" y="0"/>
                </a:lnTo>
                <a:cubicBezTo>
                  <a:pt x="573852" y="866914"/>
                  <a:pt x="573082" y="1742905"/>
                  <a:pt x="576849" y="2609819"/>
                </a:cubicBezTo>
                <a:lnTo>
                  <a:pt x="785" y="3015480"/>
                </a:lnTo>
                <a:cubicBezTo>
                  <a:pt x="523" y="2011325"/>
                  <a:pt x="262" y="1007171"/>
                  <a:pt x="0" y="3016"/>
                </a:cubicBezTo>
                <a:close/>
              </a:path>
            </a:pathLst>
          </a:custGeom>
          <a:solidFill>
            <a:srgbClr val="D2D93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202CE7D-02DF-4F73-95BF-275DEB321F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72564" y="6613702"/>
            <a:ext cx="834317" cy="2089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FA998AB-9CAD-4A5B-9727-6501CDB3A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0" y="296652"/>
            <a:ext cx="10729192" cy="360040"/>
          </a:xfrm>
        </p:spPr>
        <p:txBody>
          <a:bodyPr/>
          <a:lstStyle>
            <a:lvl1pPr algn="l">
              <a:lnSpc>
                <a:spcPct val="100000"/>
              </a:lnSpc>
              <a:defRPr sz="2250" b="1" i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7832CD-598D-46A7-B962-DF1BDF87C0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rcRect/>
          <a:stretch/>
        </p:blipFill>
        <p:spPr>
          <a:xfrm>
            <a:off x="2718124" y="271367"/>
            <a:ext cx="6558390" cy="6558390"/>
          </a:xfrm>
          <a:prstGeom prst="rect">
            <a:avLst/>
          </a:prstGeom>
        </p:spPr>
      </p:pic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4A2C5A3D-A145-445F-B8F8-4931196ACD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340" y="6489340"/>
            <a:ext cx="2412206" cy="265907"/>
          </a:xfrm>
        </p:spPr>
        <p:txBody>
          <a:bodyPr/>
          <a:lstStyle>
            <a:lvl1pPr>
              <a:defRPr sz="1200" b="1">
                <a:solidFill>
                  <a:srgbClr val="ABABAB"/>
                </a:solidFill>
                <a:latin typeface="나눔스퀘어 ExtraBold" panose="020B0600000101010101" pitchFamily="50" charset="-127"/>
                <a:ea typeface="+mj-ea"/>
                <a:cs typeface="Arial" panose="020B0604020202020204" pitchFamily="34" charset="0"/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57614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7C0ACC-2166-45F6-9E29-473674841765}"/>
              </a:ext>
            </a:extLst>
          </p:cNvPr>
          <p:cNvSpPr/>
          <p:nvPr userDrawn="1"/>
        </p:nvSpPr>
        <p:spPr bwMode="auto">
          <a:xfrm>
            <a:off x="0" y="6620963"/>
            <a:ext cx="12192000" cy="19236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0367ABC2-C37C-4F80-AF5C-EE38A8A06A21}"/>
              </a:ext>
            </a:extLst>
          </p:cNvPr>
          <p:cNvSpPr/>
          <p:nvPr userDrawn="1"/>
        </p:nvSpPr>
        <p:spPr bwMode="auto">
          <a:xfrm flipH="1">
            <a:off x="0" y="350766"/>
            <a:ext cx="288032" cy="192360"/>
          </a:xfrm>
          <a:custGeom>
            <a:avLst/>
            <a:gdLst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800136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178344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92689"/>
              <a:gd name="connsiteY0" fmla="*/ 0 h 1800136"/>
              <a:gd name="connsiteX1" fmla="*/ 576064 w 592689"/>
              <a:gd name="connsiteY1" fmla="*/ 0 h 1800136"/>
              <a:gd name="connsiteX2" fmla="*/ 592689 w 592689"/>
              <a:gd name="connsiteY2" fmla="*/ 1444351 h 1800136"/>
              <a:gd name="connsiteX3" fmla="*/ 0 w 592689"/>
              <a:gd name="connsiteY3" fmla="*/ 1800136 h 1800136"/>
              <a:gd name="connsiteX4" fmla="*/ 0 w 592689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3944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5849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64" h="1800136">
                <a:moveTo>
                  <a:pt x="0" y="0"/>
                </a:moveTo>
                <a:lnTo>
                  <a:pt x="576064" y="0"/>
                </a:lnTo>
                <a:lnTo>
                  <a:pt x="576064" y="1584975"/>
                </a:lnTo>
                <a:lnTo>
                  <a:pt x="0" y="1800136"/>
                </a:lnTo>
                <a:lnTo>
                  <a:pt x="0" y="0"/>
                </a:lnTo>
                <a:close/>
              </a:path>
            </a:pathLst>
          </a:custGeom>
          <a:solidFill>
            <a:srgbClr val="D2D93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11F00998-8541-462B-B938-6772B56000E1}"/>
              </a:ext>
            </a:extLst>
          </p:cNvPr>
          <p:cNvSpPr/>
          <p:nvPr userDrawn="1"/>
        </p:nvSpPr>
        <p:spPr bwMode="auto">
          <a:xfrm rot="5400000" flipH="1">
            <a:off x="11295240" y="6621270"/>
            <a:ext cx="288000" cy="192360"/>
          </a:xfrm>
          <a:custGeom>
            <a:avLst/>
            <a:gdLst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800136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178344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92689"/>
              <a:gd name="connsiteY0" fmla="*/ 0 h 1800136"/>
              <a:gd name="connsiteX1" fmla="*/ 576064 w 592689"/>
              <a:gd name="connsiteY1" fmla="*/ 0 h 1800136"/>
              <a:gd name="connsiteX2" fmla="*/ 592689 w 592689"/>
              <a:gd name="connsiteY2" fmla="*/ 1444351 h 1800136"/>
              <a:gd name="connsiteX3" fmla="*/ 0 w 592689"/>
              <a:gd name="connsiteY3" fmla="*/ 1800136 h 1800136"/>
              <a:gd name="connsiteX4" fmla="*/ 0 w 592689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3944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33251 w 576064"/>
              <a:gd name="connsiteY0" fmla="*/ 0 h 4327205"/>
              <a:gd name="connsiteX1" fmla="*/ 576064 w 576064"/>
              <a:gd name="connsiteY1" fmla="*/ 2527069 h 4327205"/>
              <a:gd name="connsiteX2" fmla="*/ 576064 w 576064"/>
              <a:gd name="connsiteY2" fmla="*/ 3921544 h 4327205"/>
              <a:gd name="connsiteX3" fmla="*/ 0 w 576064"/>
              <a:gd name="connsiteY3" fmla="*/ 4327205 h 4327205"/>
              <a:gd name="connsiteX4" fmla="*/ 33251 w 576064"/>
              <a:gd name="connsiteY4" fmla="*/ 0 h 4327205"/>
              <a:gd name="connsiteX0" fmla="*/ 33251 w 576064"/>
              <a:gd name="connsiteY0" fmla="*/ 0 h 4327205"/>
              <a:gd name="connsiteX1" fmla="*/ 542813 w 576064"/>
              <a:gd name="connsiteY1" fmla="*/ 66502 h 4327205"/>
              <a:gd name="connsiteX2" fmla="*/ 576064 w 576064"/>
              <a:gd name="connsiteY2" fmla="*/ 3921544 h 4327205"/>
              <a:gd name="connsiteX3" fmla="*/ 0 w 576064"/>
              <a:gd name="connsiteY3" fmla="*/ 4327205 h 4327205"/>
              <a:gd name="connsiteX4" fmla="*/ 33251 w 576064"/>
              <a:gd name="connsiteY4" fmla="*/ 0 h 4327205"/>
              <a:gd name="connsiteX0" fmla="*/ 0 w 592690"/>
              <a:gd name="connsiteY0" fmla="*/ 0 h 4327206"/>
              <a:gd name="connsiteX1" fmla="*/ 559439 w 592690"/>
              <a:gd name="connsiteY1" fmla="*/ 66503 h 4327206"/>
              <a:gd name="connsiteX2" fmla="*/ 592690 w 592690"/>
              <a:gd name="connsiteY2" fmla="*/ 3921545 h 4327206"/>
              <a:gd name="connsiteX3" fmla="*/ 16626 w 592690"/>
              <a:gd name="connsiteY3" fmla="*/ 4327206 h 4327206"/>
              <a:gd name="connsiteX4" fmla="*/ 0 w 592690"/>
              <a:gd name="connsiteY4" fmla="*/ 0 h 4327206"/>
              <a:gd name="connsiteX0" fmla="*/ 0 w 592690"/>
              <a:gd name="connsiteY0" fmla="*/ 16625 h 4343831"/>
              <a:gd name="connsiteX1" fmla="*/ 592690 w 592690"/>
              <a:gd name="connsiteY1" fmla="*/ 0 h 4343831"/>
              <a:gd name="connsiteX2" fmla="*/ 592690 w 592690"/>
              <a:gd name="connsiteY2" fmla="*/ 3938170 h 4343831"/>
              <a:gd name="connsiteX3" fmla="*/ 16626 w 592690"/>
              <a:gd name="connsiteY3" fmla="*/ 4343831 h 4343831"/>
              <a:gd name="connsiteX4" fmla="*/ 0 w 592690"/>
              <a:gd name="connsiteY4" fmla="*/ 16625 h 4343831"/>
              <a:gd name="connsiteX0" fmla="*/ 0 w 592690"/>
              <a:gd name="connsiteY0" fmla="*/ 0 h 4327206"/>
              <a:gd name="connsiteX1" fmla="*/ 576850 w 592690"/>
              <a:gd name="connsiteY1" fmla="*/ 1298116 h 4327206"/>
              <a:gd name="connsiteX2" fmla="*/ 592690 w 592690"/>
              <a:gd name="connsiteY2" fmla="*/ 3921545 h 4327206"/>
              <a:gd name="connsiteX3" fmla="*/ 16626 w 592690"/>
              <a:gd name="connsiteY3" fmla="*/ 4327206 h 4327206"/>
              <a:gd name="connsiteX4" fmla="*/ 0 w 592690"/>
              <a:gd name="connsiteY4" fmla="*/ 0 h 4327206"/>
              <a:gd name="connsiteX0" fmla="*/ 0 w 576849"/>
              <a:gd name="connsiteY0" fmla="*/ 16626 h 3029090"/>
              <a:gd name="connsiteX1" fmla="*/ 561009 w 576849"/>
              <a:gd name="connsiteY1" fmla="*/ 0 h 3029090"/>
              <a:gd name="connsiteX2" fmla="*/ 576849 w 576849"/>
              <a:gd name="connsiteY2" fmla="*/ 2623429 h 3029090"/>
              <a:gd name="connsiteX3" fmla="*/ 785 w 576849"/>
              <a:gd name="connsiteY3" fmla="*/ 3029090 h 3029090"/>
              <a:gd name="connsiteX4" fmla="*/ 0 w 576849"/>
              <a:gd name="connsiteY4" fmla="*/ 16626 h 3029090"/>
              <a:gd name="connsiteX0" fmla="*/ 0 w 576849"/>
              <a:gd name="connsiteY0" fmla="*/ 0 h 3012464"/>
              <a:gd name="connsiteX1" fmla="*/ 570084 w 576849"/>
              <a:gd name="connsiteY1" fmla="*/ 28749 h 3012464"/>
              <a:gd name="connsiteX2" fmla="*/ 576849 w 576849"/>
              <a:gd name="connsiteY2" fmla="*/ 2606803 h 3012464"/>
              <a:gd name="connsiteX3" fmla="*/ 785 w 576849"/>
              <a:gd name="connsiteY3" fmla="*/ 3012464 h 3012464"/>
              <a:gd name="connsiteX4" fmla="*/ 0 w 576849"/>
              <a:gd name="connsiteY4" fmla="*/ 0 h 3012464"/>
              <a:gd name="connsiteX0" fmla="*/ 0 w 576849"/>
              <a:gd name="connsiteY0" fmla="*/ 0 h 3012464"/>
              <a:gd name="connsiteX1" fmla="*/ 565547 w 576849"/>
              <a:gd name="connsiteY1" fmla="*/ 6060 h 3012464"/>
              <a:gd name="connsiteX2" fmla="*/ 576849 w 576849"/>
              <a:gd name="connsiteY2" fmla="*/ 2606803 h 3012464"/>
              <a:gd name="connsiteX3" fmla="*/ 785 w 576849"/>
              <a:gd name="connsiteY3" fmla="*/ 3012464 h 3012464"/>
              <a:gd name="connsiteX4" fmla="*/ 0 w 576849"/>
              <a:gd name="connsiteY4" fmla="*/ 0 h 3012464"/>
              <a:gd name="connsiteX0" fmla="*/ 0 w 576849"/>
              <a:gd name="connsiteY0" fmla="*/ 16628 h 3029092"/>
              <a:gd name="connsiteX1" fmla="*/ 565547 w 576849"/>
              <a:gd name="connsiteY1" fmla="*/ 0 h 3029092"/>
              <a:gd name="connsiteX2" fmla="*/ 576849 w 576849"/>
              <a:gd name="connsiteY2" fmla="*/ 2623431 h 3029092"/>
              <a:gd name="connsiteX3" fmla="*/ 785 w 576849"/>
              <a:gd name="connsiteY3" fmla="*/ 3029092 h 3029092"/>
              <a:gd name="connsiteX4" fmla="*/ 0 w 576849"/>
              <a:gd name="connsiteY4" fmla="*/ 16628 h 3029092"/>
              <a:gd name="connsiteX0" fmla="*/ 0 w 576849"/>
              <a:gd name="connsiteY0" fmla="*/ 3016 h 3015480"/>
              <a:gd name="connsiteX1" fmla="*/ 570085 w 576849"/>
              <a:gd name="connsiteY1" fmla="*/ 0 h 3015480"/>
              <a:gd name="connsiteX2" fmla="*/ 576849 w 576849"/>
              <a:gd name="connsiteY2" fmla="*/ 2609819 h 3015480"/>
              <a:gd name="connsiteX3" fmla="*/ 785 w 576849"/>
              <a:gd name="connsiteY3" fmla="*/ 3015480 h 3015480"/>
              <a:gd name="connsiteX4" fmla="*/ 0 w 576849"/>
              <a:gd name="connsiteY4" fmla="*/ 3016 h 301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849" h="3015480">
                <a:moveTo>
                  <a:pt x="0" y="3016"/>
                </a:moveTo>
                <a:lnTo>
                  <a:pt x="570085" y="0"/>
                </a:lnTo>
                <a:cubicBezTo>
                  <a:pt x="573852" y="866914"/>
                  <a:pt x="573082" y="1742905"/>
                  <a:pt x="576849" y="2609819"/>
                </a:cubicBezTo>
                <a:lnTo>
                  <a:pt x="785" y="3015480"/>
                </a:lnTo>
                <a:cubicBezTo>
                  <a:pt x="523" y="2011325"/>
                  <a:pt x="262" y="1007171"/>
                  <a:pt x="0" y="3016"/>
                </a:cubicBezTo>
                <a:close/>
              </a:path>
            </a:pathLst>
          </a:custGeom>
          <a:solidFill>
            <a:srgbClr val="D2D93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202CE7D-02DF-4F73-95BF-275DEB321F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72564" y="6613702"/>
            <a:ext cx="834317" cy="2089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FA998AB-9CAD-4A5B-9727-6501CDB3A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0" y="296652"/>
            <a:ext cx="10729192" cy="360040"/>
          </a:xfrm>
        </p:spPr>
        <p:txBody>
          <a:bodyPr/>
          <a:lstStyle>
            <a:lvl1pPr algn="l">
              <a:lnSpc>
                <a:spcPct val="100000"/>
              </a:lnSpc>
              <a:defRPr sz="2250" b="1" i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7832CD-598D-46A7-B962-DF1BDF87C0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rcRect/>
          <a:stretch/>
        </p:blipFill>
        <p:spPr>
          <a:xfrm>
            <a:off x="2718124" y="271367"/>
            <a:ext cx="6558390" cy="65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25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831D5B-061A-4C0B-A145-3BDFBB6EA4C8}"/>
              </a:ext>
            </a:extLst>
          </p:cNvPr>
          <p:cNvSpPr/>
          <p:nvPr userDrawn="1"/>
        </p:nvSpPr>
        <p:spPr bwMode="auto">
          <a:xfrm>
            <a:off x="0" y="6620963"/>
            <a:ext cx="12192000" cy="19236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직사각형 11">
            <a:extLst>
              <a:ext uri="{FF2B5EF4-FFF2-40B4-BE49-F238E27FC236}">
                <a16:creationId xmlns:a16="http://schemas.microsoft.com/office/drawing/2014/main" id="{77159F8B-616E-44B7-817F-7AE3CAFB3B81}"/>
              </a:ext>
            </a:extLst>
          </p:cNvPr>
          <p:cNvSpPr/>
          <p:nvPr userDrawn="1"/>
        </p:nvSpPr>
        <p:spPr bwMode="auto">
          <a:xfrm flipH="1">
            <a:off x="0" y="350766"/>
            <a:ext cx="288032" cy="192360"/>
          </a:xfrm>
          <a:custGeom>
            <a:avLst/>
            <a:gdLst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800136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178344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92689"/>
              <a:gd name="connsiteY0" fmla="*/ 0 h 1800136"/>
              <a:gd name="connsiteX1" fmla="*/ 576064 w 592689"/>
              <a:gd name="connsiteY1" fmla="*/ 0 h 1800136"/>
              <a:gd name="connsiteX2" fmla="*/ 592689 w 592689"/>
              <a:gd name="connsiteY2" fmla="*/ 1444351 h 1800136"/>
              <a:gd name="connsiteX3" fmla="*/ 0 w 592689"/>
              <a:gd name="connsiteY3" fmla="*/ 1800136 h 1800136"/>
              <a:gd name="connsiteX4" fmla="*/ 0 w 592689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3944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5849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64" h="1800136">
                <a:moveTo>
                  <a:pt x="0" y="0"/>
                </a:moveTo>
                <a:lnTo>
                  <a:pt x="576064" y="0"/>
                </a:lnTo>
                <a:lnTo>
                  <a:pt x="576064" y="1584975"/>
                </a:lnTo>
                <a:lnTo>
                  <a:pt x="0" y="1800136"/>
                </a:lnTo>
                <a:lnTo>
                  <a:pt x="0" y="0"/>
                </a:lnTo>
                <a:close/>
              </a:path>
            </a:pathLst>
          </a:custGeom>
          <a:solidFill>
            <a:srgbClr val="D2D93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6" name="직사각형 11">
            <a:extLst>
              <a:ext uri="{FF2B5EF4-FFF2-40B4-BE49-F238E27FC236}">
                <a16:creationId xmlns:a16="http://schemas.microsoft.com/office/drawing/2014/main" id="{9A64FC68-2E97-48D0-90B6-E3D456092DA8}"/>
              </a:ext>
            </a:extLst>
          </p:cNvPr>
          <p:cNvSpPr/>
          <p:nvPr userDrawn="1"/>
        </p:nvSpPr>
        <p:spPr bwMode="auto">
          <a:xfrm rot="5400000" flipH="1">
            <a:off x="11295240" y="6621270"/>
            <a:ext cx="288000" cy="192360"/>
          </a:xfrm>
          <a:custGeom>
            <a:avLst/>
            <a:gdLst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800136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178344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92689"/>
              <a:gd name="connsiteY0" fmla="*/ 0 h 1800136"/>
              <a:gd name="connsiteX1" fmla="*/ 576064 w 592689"/>
              <a:gd name="connsiteY1" fmla="*/ 0 h 1800136"/>
              <a:gd name="connsiteX2" fmla="*/ 592689 w 592689"/>
              <a:gd name="connsiteY2" fmla="*/ 1444351 h 1800136"/>
              <a:gd name="connsiteX3" fmla="*/ 0 w 592689"/>
              <a:gd name="connsiteY3" fmla="*/ 1800136 h 1800136"/>
              <a:gd name="connsiteX4" fmla="*/ 0 w 592689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3944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33251 w 576064"/>
              <a:gd name="connsiteY0" fmla="*/ 0 h 4327205"/>
              <a:gd name="connsiteX1" fmla="*/ 576064 w 576064"/>
              <a:gd name="connsiteY1" fmla="*/ 2527069 h 4327205"/>
              <a:gd name="connsiteX2" fmla="*/ 576064 w 576064"/>
              <a:gd name="connsiteY2" fmla="*/ 3921544 h 4327205"/>
              <a:gd name="connsiteX3" fmla="*/ 0 w 576064"/>
              <a:gd name="connsiteY3" fmla="*/ 4327205 h 4327205"/>
              <a:gd name="connsiteX4" fmla="*/ 33251 w 576064"/>
              <a:gd name="connsiteY4" fmla="*/ 0 h 4327205"/>
              <a:gd name="connsiteX0" fmla="*/ 33251 w 576064"/>
              <a:gd name="connsiteY0" fmla="*/ 0 h 4327205"/>
              <a:gd name="connsiteX1" fmla="*/ 542813 w 576064"/>
              <a:gd name="connsiteY1" fmla="*/ 66502 h 4327205"/>
              <a:gd name="connsiteX2" fmla="*/ 576064 w 576064"/>
              <a:gd name="connsiteY2" fmla="*/ 3921544 h 4327205"/>
              <a:gd name="connsiteX3" fmla="*/ 0 w 576064"/>
              <a:gd name="connsiteY3" fmla="*/ 4327205 h 4327205"/>
              <a:gd name="connsiteX4" fmla="*/ 33251 w 576064"/>
              <a:gd name="connsiteY4" fmla="*/ 0 h 4327205"/>
              <a:gd name="connsiteX0" fmla="*/ 0 w 592690"/>
              <a:gd name="connsiteY0" fmla="*/ 0 h 4327206"/>
              <a:gd name="connsiteX1" fmla="*/ 559439 w 592690"/>
              <a:gd name="connsiteY1" fmla="*/ 66503 h 4327206"/>
              <a:gd name="connsiteX2" fmla="*/ 592690 w 592690"/>
              <a:gd name="connsiteY2" fmla="*/ 3921545 h 4327206"/>
              <a:gd name="connsiteX3" fmla="*/ 16626 w 592690"/>
              <a:gd name="connsiteY3" fmla="*/ 4327206 h 4327206"/>
              <a:gd name="connsiteX4" fmla="*/ 0 w 592690"/>
              <a:gd name="connsiteY4" fmla="*/ 0 h 4327206"/>
              <a:gd name="connsiteX0" fmla="*/ 0 w 592690"/>
              <a:gd name="connsiteY0" fmla="*/ 16625 h 4343831"/>
              <a:gd name="connsiteX1" fmla="*/ 592690 w 592690"/>
              <a:gd name="connsiteY1" fmla="*/ 0 h 4343831"/>
              <a:gd name="connsiteX2" fmla="*/ 592690 w 592690"/>
              <a:gd name="connsiteY2" fmla="*/ 3938170 h 4343831"/>
              <a:gd name="connsiteX3" fmla="*/ 16626 w 592690"/>
              <a:gd name="connsiteY3" fmla="*/ 4343831 h 4343831"/>
              <a:gd name="connsiteX4" fmla="*/ 0 w 592690"/>
              <a:gd name="connsiteY4" fmla="*/ 16625 h 4343831"/>
              <a:gd name="connsiteX0" fmla="*/ 0 w 592690"/>
              <a:gd name="connsiteY0" fmla="*/ 0 h 4327206"/>
              <a:gd name="connsiteX1" fmla="*/ 576850 w 592690"/>
              <a:gd name="connsiteY1" fmla="*/ 1298116 h 4327206"/>
              <a:gd name="connsiteX2" fmla="*/ 592690 w 592690"/>
              <a:gd name="connsiteY2" fmla="*/ 3921545 h 4327206"/>
              <a:gd name="connsiteX3" fmla="*/ 16626 w 592690"/>
              <a:gd name="connsiteY3" fmla="*/ 4327206 h 4327206"/>
              <a:gd name="connsiteX4" fmla="*/ 0 w 592690"/>
              <a:gd name="connsiteY4" fmla="*/ 0 h 4327206"/>
              <a:gd name="connsiteX0" fmla="*/ 0 w 576849"/>
              <a:gd name="connsiteY0" fmla="*/ 16626 h 3029090"/>
              <a:gd name="connsiteX1" fmla="*/ 561009 w 576849"/>
              <a:gd name="connsiteY1" fmla="*/ 0 h 3029090"/>
              <a:gd name="connsiteX2" fmla="*/ 576849 w 576849"/>
              <a:gd name="connsiteY2" fmla="*/ 2623429 h 3029090"/>
              <a:gd name="connsiteX3" fmla="*/ 785 w 576849"/>
              <a:gd name="connsiteY3" fmla="*/ 3029090 h 3029090"/>
              <a:gd name="connsiteX4" fmla="*/ 0 w 576849"/>
              <a:gd name="connsiteY4" fmla="*/ 16626 h 3029090"/>
              <a:gd name="connsiteX0" fmla="*/ 0 w 576849"/>
              <a:gd name="connsiteY0" fmla="*/ 0 h 3012464"/>
              <a:gd name="connsiteX1" fmla="*/ 570084 w 576849"/>
              <a:gd name="connsiteY1" fmla="*/ 28749 h 3012464"/>
              <a:gd name="connsiteX2" fmla="*/ 576849 w 576849"/>
              <a:gd name="connsiteY2" fmla="*/ 2606803 h 3012464"/>
              <a:gd name="connsiteX3" fmla="*/ 785 w 576849"/>
              <a:gd name="connsiteY3" fmla="*/ 3012464 h 3012464"/>
              <a:gd name="connsiteX4" fmla="*/ 0 w 576849"/>
              <a:gd name="connsiteY4" fmla="*/ 0 h 3012464"/>
              <a:gd name="connsiteX0" fmla="*/ 0 w 576849"/>
              <a:gd name="connsiteY0" fmla="*/ 0 h 3012464"/>
              <a:gd name="connsiteX1" fmla="*/ 565547 w 576849"/>
              <a:gd name="connsiteY1" fmla="*/ 6060 h 3012464"/>
              <a:gd name="connsiteX2" fmla="*/ 576849 w 576849"/>
              <a:gd name="connsiteY2" fmla="*/ 2606803 h 3012464"/>
              <a:gd name="connsiteX3" fmla="*/ 785 w 576849"/>
              <a:gd name="connsiteY3" fmla="*/ 3012464 h 3012464"/>
              <a:gd name="connsiteX4" fmla="*/ 0 w 576849"/>
              <a:gd name="connsiteY4" fmla="*/ 0 h 3012464"/>
              <a:gd name="connsiteX0" fmla="*/ 0 w 576849"/>
              <a:gd name="connsiteY0" fmla="*/ 16628 h 3029092"/>
              <a:gd name="connsiteX1" fmla="*/ 565547 w 576849"/>
              <a:gd name="connsiteY1" fmla="*/ 0 h 3029092"/>
              <a:gd name="connsiteX2" fmla="*/ 576849 w 576849"/>
              <a:gd name="connsiteY2" fmla="*/ 2623431 h 3029092"/>
              <a:gd name="connsiteX3" fmla="*/ 785 w 576849"/>
              <a:gd name="connsiteY3" fmla="*/ 3029092 h 3029092"/>
              <a:gd name="connsiteX4" fmla="*/ 0 w 576849"/>
              <a:gd name="connsiteY4" fmla="*/ 16628 h 3029092"/>
              <a:gd name="connsiteX0" fmla="*/ 0 w 576849"/>
              <a:gd name="connsiteY0" fmla="*/ 3016 h 3015480"/>
              <a:gd name="connsiteX1" fmla="*/ 570085 w 576849"/>
              <a:gd name="connsiteY1" fmla="*/ 0 h 3015480"/>
              <a:gd name="connsiteX2" fmla="*/ 576849 w 576849"/>
              <a:gd name="connsiteY2" fmla="*/ 2609819 h 3015480"/>
              <a:gd name="connsiteX3" fmla="*/ 785 w 576849"/>
              <a:gd name="connsiteY3" fmla="*/ 3015480 h 3015480"/>
              <a:gd name="connsiteX4" fmla="*/ 0 w 576849"/>
              <a:gd name="connsiteY4" fmla="*/ 3016 h 301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849" h="3015480">
                <a:moveTo>
                  <a:pt x="0" y="3016"/>
                </a:moveTo>
                <a:lnTo>
                  <a:pt x="570085" y="0"/>
                </a:lnTo>
                <a:cubicBezTo>
                  <a:pt x="573852" y="866914"/>
                  <a:pt x="573082" y="1742905"/>
                  <a:pt x="576849" y="2609819"/>
                </a:cubicBezTo>
                <a:lnTo>
                  <a:pt x="785" y="3015480"/>
                </a:lnTo>
                <a:cubicBezTo>
                  <a:pt x="523" y="2011325"/>
                  <a:pt x="262" y="1007171"/>
                  <a:pt x="0" y="3016"/>
                </a:cubicBezTo>
                <a:close/>
              </a:path>
            </a:pathLst>
          </a:custGeom>
          <a:solidFill>
            <a:srgbClr val="D2D93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37A383C-6680-4EDB-836E-968DB07138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72564" y="6613702"/>
            <a:ext cx="834317" cy="208969"/>
          </a:xfrm>
          <a:prstGeom prst="rect">
            <a:avLst/>
          </a:prstGeom>
        </p:spPr>
      </p:pic>
      <p:pic>
        <p:nvPicPr>
          <p:cNvPr id="10" name="내용 개체 틀 5"/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 bwMode="auto">
          <a:xfrm>
            <a:off x="1131059" y="872716"/>
            <a:ext cx="9501254" cy="52205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FAA26D3D-D897-4be2-8F04-BA451C77F1D7}"/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FA998AB-9CAD-4A5B-9727-6501CDB3A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0" y="296652"/>
            <a:ext cx="10729192" cy="360040"/>
          </a:xfrm>
        </p:spPr>
        <p:txBody>
          <a:bodyPr/>
          <a:lstStyle>
            <a:lvl1pPr algn="l">
              <a:lnSpc>
                <a:spcPct val="100000"/>
              </a:lnSpc>
              <a:defRPr sz="2250" b="1" i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D733FBE-DDE1-4326-99C5-2DA1A0C6FC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340" y="6489340"/>
            <a:ext cx="5004556" cy="265907"/>
          </a:xfrm>
        </p:spPr>
        <p:txBody>
          <a:bodyPr/>
          <a:lstStyle>
            <a:lvl1pPr>
              <a:defRPr sz="1200" b="1">
                <a:solidFill>
                  <a:srgbClr val="A9A9AA"/>
                </a:solidFill>
                <a:latin typeface="나눔스퀘어 ExtraBold" panose="020B0600000101010101" pitchFamily="50" charset="-127"/>
                <a:ea typeface="+mj-ea"/>
                <a:cs typeface="Arial" panose="020B0604020202020204" pitchFamily="34" charset="0"/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9435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139C0A-5F5F-4F14-A84C-1A57823B658A}"/>
              </a:ext>
            </a:extLst>
          </p:cNvPr>
          <p:cNvSpPr/>
          <p:nvPr userDrawn="1"/>
        </p:nvSpPr>
        <p:spPr bwMode="auto">
          <a:xfrm>
            <a:off x="0" y="6620963"/>
            <a:ext cx="12192000" cy="19236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519BDCDC-594F-4A73-A4AE-2DE762335BF5}"/>
              </a:ext>
            </a:extLst>
          </p:cNvPr>
          <p:cNvSpPr/>
          <p:nvPr userDrawn="1"/>
        </p:nvSpPr>
        <p:spPr bwMode="auto">
          <a:xfrm rot="5400000" flipH="1">
            <a:off x="11295240" y="6621270"/>
            <a:ext cx="288000" cy="192360"/>
          </a:xfrm>
          <a:custGeom>
            <a:avLst/>
            <a:gdLst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800136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178344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92689"/>
              <a:gd name="connsiteY0" fmla="*/ 0 h 1800136"/>
              <a:gd name="connsiteX1" fmla="*/ 576064 w 592689"/>
              <a:gd name="connsiteY1" fmla="*/ 0 h 1800136"/>
              <a:gd name="connsiteX2" fmla="*/ 592689 w 592689"/>
              <a:gd name="connsiteY2" fmla="*/ 1444351 h 1800136"/>
              <a:gd name="connsiteX3" fmla="*/ 0 w 592689"/>
              <a:gd name="connsiteY3" fmla="*/ 1800136 h 1800136"/>
              <a:gd name="connsiteX4" fmla="*/ 0 w 592689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3944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33251 w 576064"/>
              <a:gd name="connsiteY0" fmla="*/ 0 h 4327205"/>
              <a:gd name="connsiteX1" fmla="*/ 576064 w 576064"/>
              <a:gd name="connsiteY1" fmla="*/ 2527069 h 4327205"/>
              <a:gd name="connsiteX2" fmla="*/ 576064 w 576064"/>
              <a:gd name="connsiteY2" fmla="*/ 3921544 h 4327205"/>
              <a:gd name="connsiteX3" fmla="*/ 0 w 576064"/>
              <a:gd name="connsiteY3" fmla="*/ 4327205 h 4327205"/>
              <a:gd name="connsiteX4" fmla="*/ 33251 w 576064"/>
              <a:gd name="connsiteY4" fmla="*/ 0 h 4327205"/>
              <a:gd name="connsiteX0" fmla="*/ 33251 w 576064"/>
              <a:gd name="connsiteY0" fmla="*/ 0 h 4327205"/>
              <a:gd name="connsiteX1" fmla="*/ 542813 w 576064"/>
              <a:gd name="connsiteY1" fmla="*/ 66502 h 4327205"/>
              <a:gd name="connsiteX2" fmla="*/ 576064 w 576064"/>
              <a:gd name="connsiteY2" fmla="*/ 3921544 h 4327205"/>
              <a:gd name="connsiteX3" fmla="*/ 0 w 576064"/>
              <a:gd name="connsiteY3" fmla="*/ 4327205 h 4327205"/>
              <a:gd name="connsiteX4" fmla="*/ 33251 w 576064"/>
              <a:gd name="connsiteY4" fmla="*/ 0 h 4327205"/>
              <a:gd name="connsiteX0" fmla="*/ 0 w 592690"/>
              <a:gd name="connsiteY0" fmla="*/ 0 h 4327206"/>
              <a:gd name="connsiteX1" fmla="*/ 559439 w 592690"/>
              <a:gd name="connsiteY1" fmla="*/ 66503 h 4327206"/>
              <a:gd name="connsiteX2" fmla="*/ 592690 w 592690"/>
              <a:gd name="connsiteY2" fmla="*/ 3921545 h 4327206"/>
              <a:gd name="connsiteX3" fmla="*/ 16626 w 592690"/>
              <a:gd name="connsiteY3" fmla="*/ 4327206 h 4327206"/>
              <a:gd name="connsiteX4" fmla="*/ 0 w 592690"/>
              <a:gd name="connsiteY4" fmla="*/ 0 h 4327206"/>
              <a:gd name="connsiteX0" fmla="*/ 0 w 592690"/>
              <a:gd name="connsiteY0" fmla="*/ 16625 h 4343831"/>
              <a:gd name="connsiteX1" fmla="*/ 592690 w 592690"/>
              <a:gd name="connsiteY1" fmla="*/ 0 h 4343831"/>
              <a:gd name="connsiteX2" fmla="*/ 592690 w 592690"/>
              <a:gd name="connsiteY2" fmla="*/ 3938170 h 4343831"/>
              <a:gd name="connsiteX3" fmla="*/ 16626 w 592690"/>
              <a:gd name="connsiteY3" fmla="*/ 4343831 h 4343831"/>
              <a:gd name="connsiteX4" fmla="*/ 0 w 592690"/>
              <a:gd name="connsiteY4" fmla="*/ 16625 h 4343831"/>
              <a:gd name="connsiteX0" fmla="*/ 0 w 592690"/>
              <a:gd name="connsiteY0" fmla="*/ 0 h 4327206"/>
              <a:gd name="connsiteX1" fmla="*/ 576850 w 592690"/>
              <a:gd name="connsiteY1" fmla="*/ 1298116 h 4327206"/>
              <a:gd name="connsiteX2" fmla="*/ 592690 w 592690"/>
              <a:gd name="connsiteY2" fmla="*/ 3921545 h 4327206"/>
              <a:gd name="connsiteX3" fmla="*/ 16626 w 592690"/>
              <a:gd name="connsiteY3" fmla="*/ 4327206 h 4327206"/>
              <a:gd name="connsiteX4" fmla="*/ 0 w 592690"/>
              <a:gd name="connsiteY4" fmla="*/ 0 h 4327206"/>
              <a:gd name="connsiteX0" fmla="*/ 0 w 576849"/>
              <a:gd name="connsiteY0" fmla="*/ 16626 h 3029090"/>
              <a:gd name="connsiteX1" fmla="*/ 561009 w 576849"/>
              <a:gd name="connsiteY1" fmla="*/ 0 h 3029090"/>
              <a:gd name="connsiteX2" fmla="*/ 576849 w 576849"/>
              <a:gd name="connsiteY2" fmla="*/ 2623429 h 3029090"/>
              <a:gd name="connsiteX3" fmla="*/ 785 w 576849"/>
              <a:gd name="connsiteY3" fmla="*/ 3029090 h 3029090"/>
              <a:gd name="connsiteX4" fmla="*/ 0 w 576849"/>
              <a:gd name="connsiteY4" fmla="*/ 16626 h 3029090"/>
              <a:gd name="connsiteX0" fmla="*/ 0 w 576849"/>
              <a:gd name="connsiteY0" fmla="*/ 0 h 3012464"/>
              <a:gd name="connsiteX1" fmla="*/ 570084 w 576849"/>
              <a:gd name="connsiteY1" fmla="*/ 28749 h 3012464"/>
              <a:gd name="connsiteX2" fmla="*/ 576849 w 576849"/>
              <a:gd name="connsiteY2" fmla="*/ 2606803 h 3012464"/>
              <a:gd name="connsiteX3" fmla="*/ 785 w 576849"/>
              <a:gd name="connsiteY3" fmla="*/ 3012464 h 3012464"/>
              <a:gd name="connsiteX4" fmla="*/ 0 w 576849"/>
              <a:gd name="connsiteY4" fmla="*/ 0 h 3012464"/>
              <a:gd name="connsiteX0" fmla="*/ 0 w 576849"/>
              <a:gd name="connsiteY0" fmla="*/ 0 h 3012464"/>
              <a:gd name="connsiteX1" fmla="*/ 565547 w 576849"/>
              <a:gd name="connsiteY1" fmla="*/ 6060 h 3012464"/>
              <a:gd name="connsiteX2" fmla="*/ 576849 w 576849"/>
              <a:gd name="connsiteY2" fmla="*/ 2606803 h 3012464"/>
              <a:gd name="connsiteX3" fmla="*/ 785 w 576849"/>
              <a:gd name="connsiteY3" fmla="*/ 3012464 h 3012464"/>
              <a:gd name="connsiteX4" fmla="*/ 0 w 576849"/>
              <a:gd name="connsiteY4" fmla="*/ 0 h 3012464"/>
              <a:gd name="connsiteX0" fmla="*/ 0 w 576849"/>
              <a:gd name="connsiteY0" fmla="*/ 16628 h 3029092"/>
              <a:gd name="connsiteX1" fmla="*/ 565547 w 576849"/>
              <a:gd name="connsiteY1" fmla="*/ 0 h 3029092"/>
              <a:gd name="connsiteX2" fmla="*/ 576849 w 576849"/>
              <a:gd name="connsiteY2" fmla="*/ 2623431 h 3029092"/>
              <a:gd name="connsiteX3" fmla="*/ 785 w 576849"/>
              <a:gd name="connsiteY3" fmla="*/ 3029092 h 3029092"/>
              <a:gd name="connsiteX4" fmla="*/ 0 w 576849"/>
              <a:gd name="connsiteY4" fmla="*/ 16628 h 3029092"/>
              <a:gd name="connsiteX0" fmla="*/ 0 w 576849"/>
              <a:gd name="connsiteY0" fmla="*/ 3016 h 3015480"/>
              <a:gd name="connsiteX1" fmla="*/ 570085 w 576849"/>
              <a:gd name="connsiteY1" fmla="*/ 0 h 3015480"/>
              <a:gd name="connsiteX2" fmla="*/ 576849 w 576849"/>
              <a:gd name="connsiteY2" fmla="*/ 2609819 h 3015480"/>
              <a:gd name="connsiteX3" fmla="*/ 785 w 576849"/>
              <a:gd name="connsiteY3" fmla="*/ 3015480 h 3015480"/>
              <a:gd name="connsiteX4" fmla="*/ 0 w 576849"/>
              <a:gd name="connsiteY4" fmla="*/ 3016 h 301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849" h="3015480">
                <a:moveTo>
                  <a:pt x="0" y="3016"/>
                </a:moveTo>
                <a:lnTo>
                  <a:pt x="570085" y="0"/>
                </a:lnTo>
                <a:cubicBezTo>
                  <a:pt x="573852" y="866914"/>
                  <a:pt x="573082" y="1742905"/>
                  <a:pt x="576849" y="2609819"/>
                </a:cubicBezTo>
                <a:lnTo>
                  <a:pt x="785" y="3015480"/>
                </a:lnTo>
                <a:cubicBezTo>
                  <a:pt x="523" y="2011325"/>
                  <a:pt x="262" y="1007171"/>
                  <a:pt x="0" y="3016"/>
                </a:cubicBezTo>
                <a:close/>
              </a:path>
            </a:pathLst>
          </a:custGeom>
          <a:solidFill>
            <a:srgbClr val="D2D93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1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B955DFC-AC67-4ADB-B53D-C7079D0CA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72564" y="6613702"/>
            <a:ext cx="834317" cy="2089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25BD1BC-8603-48FE-A8F2-110F7812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0" y="296652"/>
            <a:ext cx="10729192" cy="360040"/>
          </a:xfrm>
        </p:spPr>
        <p:txBody>
          <a:bodyPr/>
          <a:lstStyle>
            <a:lvl1pPr algn="l">
              <a:lnSpc>
                <a:spcPct val="100000"/>
              </a:lnSpc>
              <a:defRPr sz="2250" b="1" i="0">
                <a:solidFill>
                  <a:schemeClr val="bg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C3610595-5393-4B4B-9BA8-1D71D1729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340" y="6489340"/>
            <a:ext cx="2412206" cy="265907"/>
          </a:xfrm>
        </p:spPr>
        <p:txBody>
          <a:bodyPr/>
          <a:lstStyle>
            <a:lvl1pPr>
              <a:defRPr sz="1200" b="1">
                <a:solidFill>
                  <a:srgbClr val="ABABAB"/>
                </a:solidFill>
                <a:latin typeface="나눔스퀘어 ExtraBold" panose="020B0600000101010101" pitchFamily="50" charset="-127"/>
                <a:ea typeface="+mj-ea"/>
                <a:cs typeface="Arial" panose="020B0604020202020204" pitchFamily="34" charset="0"/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직사각형 11">
            <a:extLst>
              <a:ext uri="{FF2B5EF4-FFF2-40B4-BE49-F238E27FC236}">
                <a16:creationId xmlns:a16="http://schemas.microsoft.com/office/drawing/2014/main" id="{7EEF84B4-7A3E-42B1-AD0D-FA6530560BC3}"/>
              </a:ext>
            </a:extLst>
          </p:cNvPr>
          <p:cNvSpPr/>
          <p:nvPr userDrawn="1"/>
        </p:nvSpPr>
        <p:spPr bwMode="auto">
          <a:xfrm flipH="1">
            <a:off x="0" y="350766"/>
            <a:ext cx="288032" cy="192360"/>
          </a:xfrm>
          <a:custGeom>
            <a:avLst/>
            <a:gdLst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800136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178344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92689"/>
              <a:gd name="connsiteY0" fmla="*/ 0 h 1800136"/>
              <a:gd name="connsiteX1" fmla="*/ 576064 w 592689"/>
              <a:gd name="connsiteY1" fmla="*/ 0 h 1800136"/>
              <a:gd name="connsiteX2" fmla="*/ 592689 w 592689"/>
              <a:gd name="connsiteY2" fmla="*/ 1444351 h 1800136"/>
              <a:gd name="connsiteX3" fmla="*/ 0 w 592689"/>
              <a:gd name="connsiteY3" fmla="*/ 1800136 h 1800136"/>
              <a:gd name="connsiteX4" fmla="*/ 0 w 592689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3944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  <a:gd name="connsiteX0" fmla="*/ 0 w 576064"/>
              <a:gd name="connsiteY0" fmla="*/ 0 h 1800136"/>
              <a:gd name="connsiteX1" fmla="*/ 576064 w 576064"/>
              <a:gd name="connsiteY1" fmla="*/ 0 h 1800136"/>
              <a:gd name="connsiteX2" fmla="*/ 576064 w 576064"/>
              <a:gd name="connsiteY2" fmla="*/ 1584975 h 1800136"/>
              <a:gd name="connsiteX3" fmla="*/ 0 w 576064"/>
              <a:gd name="connsiteY3" fmla="*/ 1800136 h 1800136"/>
              <a:gd name="connsiteX4" fmla="*/ 0 w 576064"/>
              <a:gd name="connsiteY4" fmla="*/ 0 h 180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64" h="1800136">
                <a:moveTo>
                  <a:pt x="0" y="0"/>
                </a:moveTo>
                <a:lnTo>
                  <a:pt x="576064" y="0"/>
                </a:lnTo>
                <a:lnTo>
                  <a:pt x="576064" y="1584975"/>
                </a:lnTo>
                <a:lnTo>
                  <a:pt x="0" y="1800136"/>
                </a:lnTo>
                <a:lnTo>
                  <a:pt x="0" y="0"/>
                </a:lnTo>
                <a:close/>
              </a:path>
            </a:pathLst>
          </a:custGeom>
          <a:solidFill>
            <a:srgbClr val="D2D93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6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9D058-20DA-F219-2499-8AEA152F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AB67D-8605-1D8C-465C-1EEBEE42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1C086-0BAB-2C77-5F07-4B4362DC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4A780-9BC7-9992-F3AB-1C2C5FDF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6ED18-C5A0-5BBF-C1DC-705E1237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22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91A86-5635-6DB2-06A0-15F2192C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F2585-E856-7F13-859B-B0227C4D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065E2-A3CF-DA9C-938A-23C11A64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A31B6-B8CE-0A85-44C5-6D261AD8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B62E32-80EC-43BE-52CA-6824DADA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50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62583-6867-0AE3-9D20-D0014630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49613-7E4B-2988-B7B9-268221A37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5B0ACF-29FE-A5C1-05F4-E92AD5BB1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612C0-2CF5-480A-5550-7D7F66AD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017F35-D77C-786D-4BE9-F7C37A45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D4F40C-8852-2CA0-7917-5D654441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6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B5179-E3E0-B9AC-378C-5CFD8728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3E243D-5499-C600-F1F3-685F0755B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3DC676-E803-AB1C-134D-1AFDDA0E0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E25EE-38D0-CCF0-E20B-B3B51A008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218FB9-98D3-2996-2CF7-317EEC3D5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3F5A9D-9B0D-DDB2-C5BF-12F63971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30951C-BC6A-EEAF-9C19-CAEE70FF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090EE4-1E3D-E490-50ED-B2FA56AC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43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2C383-2C21-4CE0-19B9-F35C74A1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AF23FB-2CCB-4E76-CE0C-8ED1972B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55B855-FD20-E118-D17C-1466AFC8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175569-4847-30CB-7BF9-E9F32569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71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DD5F91-93B5-7FF0-6D66-80B6286B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E00DCE-01C7-AC79-F868-F08582D3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AE8B6-D007-6F21-501C-C554FCDD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32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A8B54-5556-A072-4648-FDE4EE25E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1AA218-A9BB-163B-4535-5FD21821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D361D9-5F69-CE62-FF7A-482CCF891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5DC682-69C1-F9FA-EE14-CE4BC9EE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F30D86-8492-32DA-8767-08DDACA2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899287-4C4A-D547-AC82-F6A833CD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A9CFF-336E-4A08-A2DD-F892814C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A6A540-E2F9-FFC8-7249-F152FB7A0F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CCE544-0D35-F4F2-4A11-55CD6C1E0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9391D-01BA-E0B8-562E-4AC6BE11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613268-D0C0-32DF-F178-3C8905FC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492C-C0AE-B6DA-1FBA-DD81EC37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58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5476E3-FBEC-11C5-CEB4-89AEFCF19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16C342-484B-1BB4-9D45-C1C4E6B5A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9C12AB-AE6C-B137-2BBD-6A0BC855D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DFE29B-93A1-40D1-A604-D00555902BE4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407464-515E-8CAA-8CE4-7BE34D516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6A62D-0307-F537-F8F5-A66F82601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7DD00-5A82-43D3-A005-9E26CB83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5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5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5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MAS-UI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91" y="365125"/>
            <a:ext cx="1054531" cy="271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246" y="5235191"/>
            <a:ext cx="11535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 smtClean="0"/>
              <a:t>Joonho</a:t>
            </a:r>
            <a:r>
              <a:rPr lang="en-US" altLang="ko-KR" dirty="0" smtClean="0"/>
              <a:t> Park</a:t>
            </a:r>
          </a:p>
          <a:p>
            <a:pPr algn="r"/>
            <a:r>
              <a:rPr lang="en-US" altLang="ko-KR" dirty="0" smtClean="0"/>
              <a:t>2025-09-01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8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en-US" altLang="ko-KR" dirty="0" err="1"/>
              <a:t>DashBoard</a:t>
            </a:r>
            <a:r>
              <a:rPr lang="en-US" altLang="ko-KR" dirty="0"/>
              <a:t> </a:t>
            </a:r>
            <a:r>
              <a:rPr lang="ko-KR" altLang="en-US" dirty="0"/>
              <a:t>장비 </a:t>
            </a:r>
            <a:r>
              <a:rPr lang="en-US" altLang="ko-KR" dirty="0"/>
              <a:t>Discovery </a:t>
            </a:r>
            <a:r>
              <a:rPr lang="ko-KR" altLang="en-US" dirty="0" smtClean="0"/>
              <a:t>현황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14247"/>
            <a:ext cx="12192000" cy="2845097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DB</a:t>
            </a:r>
            <a:r>
              <a:rPr lang="ko-KR" altLang="en-US" dirty="0" smtClean="0"/>
              <a:t>에 저장된 장비 현황 </a:t>
            </a:r>
            <a:r>
              <a:rPr lang="en-US" altLang="ko-KR" dirty="0" smtClean="0"/>
              <a:t>MAS Server </a:t>
            </a:r>
            <a:r>
              <a:rPr lang="ko-KR" altLang="en-US" dirty="0" smtClean="0"/>
              <a:t>통해 가져와서 보여줌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61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en-US" altLang="ko-KR" dirty="0" err="1"/>
              <a:t>NewData</a:t>
            </a:r>
            <a:r>
              <a:rPr lang="en-US" altLang="ko-KR" dirty="0"/>
              <a:t> </a:t>
            </a:r>
            <a:r>
              <a:rPr lang="en-US" altLang="ko-KR" dirty="0" err="1"/>
              <a:t>Trasmission</a:t>
            </a:r>
            <a:r>
              <a:rPr lang="en-US" altLang="ko-KR" dirty="0"/>
              <a:t> </a:t>
            </a:r>
            <a:r>
              <a:rPr lang="ko-KR" altLang="en-US" dirty="0"/>
              <a:t>현황</a:t>
            </a:r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MAS</a:t>
            </a:r>
            <a:r>
              <a:rPr lang="ko-KR" altLang="en-US" dirty="0" smtClean="0"/>
              <a:t>로 부터 </a:t>
            </a:r>
            <a:r>
              <a:rPr lang="en-US" altLang="ko-KR" dirty="0" smtClean="0"/>
              <a:t>New data </a:t>
            </a:r>
            <a:r>
              <a:rPr lang="ko-KR" altLang="en-US" dirty="0" smtClean="0"/>
              <a:t>현황 가져와서 보여줌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90" y="2316233"/>
            <a:ext cx="7630590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en-US" altLang="ko-KR" dirty="0"/>
              <a:t>Auto Session Recovery Config Status</a:t>
            </a: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라벨 클릭하여 </a:t>
            </a:r>
            <a:r>
              <a:rPr lang="ko-KR" altLang="en-US" dirty="0" err="1" smtClean="0"/>
              <a:t>자동복구</a:t>
            </a:r>
            <a:r>
              <a:rPr lang="ko-KR" altLang="en-US" dirty="0" smtClean="0"/>
              <a:t> 할 </a:t>
            </a:r>
            <a:r>
              <a:rPr lang="en-US" altLang="ko-KR" dirty="0" smtClean="0"/>
              <a:t>DCP </a:t>
            </a:r>
            <a:r>
              <a:rPr lang="ko-KR" altLang="en-US" dirty="0" smtClean="0"/>
              <a:t>저장 후 </a:t>
            </a:r>
            <a:r>
              <a:rPr lang="ko-KR" altLang="en-US" dirty="0" err="1" smtClean="0"/>
              <a:t>토글버튼</a:t>
            </a:r>
            <a:r>
              <a:rPr lang="ko-KR" altLang="en-US" dirty="0" smtClean="0"/>
              <a:t> 클릭하여 </a:t>
            </a:r>
            <a:r>
              <a:rPr lang="ko-KR" altLang="en-US" dirty="0" err="1" smtClean="0"/>
              <a:t>이상감지</a:t>
            </a:r>
            <a:r>
              <a:rPr lang="ko-KR" altLang="en-US" dirty="0" smtClean="0"/>
              <a:t> 시작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715" y="1636677"/>
            <a:ext cx="5202455" cy="2703811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4" idx="3"/>
            <a:endCxn id="5" idx="1"/>
          </p:cNvCxnSpPr>
          <p:nvPr/>
        </p:nvCxnSpPr>
        <p:spPr>
          <a:xfrm>
            <a:off x="5677128" y="2823237"/>
            <a:ext cx="1221587" cy="165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2" y="4488298"/>
            <a:ext cx="5391902" cy="1581371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4" idx="2"/>
            <a:endCxn id="10" idx="0"/>
          </p:cNvCxnSpPr>
          <p:nvPr/>
        </p:nvCxnSpPr>
        <p:spPr>
          <a:xfrm>
            <a:off x="2985940" y="3580580"/>
            <a:ext cx="4763" cy="907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94752" y="2065894"/>
            <a:ext cx="5382376" cy="1514686"/>
            <a:chOff x="294752" y="2065894"/>
            <a:chExt cx="5382376" cy="15146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752" y="2065894"/>
              <a:ext cx="5382376" cy="151468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285433" y="2823237"/>
              <a:ext cx="241160" cy="27884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15873" y="2579513"/>
              <a:ext cx="1599599" cy="65279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92203" y="5096293"/>
            <a:ext cx="497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설정한 </a:t>
            </a:r>
            <a:r>
              <a:rPr lang="en-US" altLang="ko-KR" dirty="0" smtClean="0"/>
              <a:t>DCP </a:t>
            </a:r>
            <a:r>
              <a:rPr lang="ko-KR" altLang="en-US" dirty="0" smtClean="0"/>
              <a:t>를 이상 감지 하여 </a:t>
            </a:r>
            <a:r>
              <a:rPr lang="ko-KR" altLang="en-US" dirty="0" err="1" smtClean="0"/>
              <a:t>자동복구</a:t>
            </a:r>
            <a:r>
              <a:rPr lang="ko-KR" altLang="en-US" dirty="0" smtClean="0"/>
              <a:t> 수행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10" idx="3"/>
            <a:endCxn id="15" idx="1"/>
          </p:cNvCxnSpPr>
          <p:nvPr/>
        </p:nvCxnSpPr>
        <p:spPr>
          <a:xfrm>
            <a:off x="5686654" y="5278984"/>
            <a:ext cx="1005549" cy="1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77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en-US" altLang="ko-KR" dirty="0"/>
              <a:t>Abnormal Transaction History</a:t>
            </a: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MAS </a:t>
            </a:r>
            <a:r>
              <a:rPr lang="ko-KR" altLang="en-US" dirty="0" smtClean="0"/>
              <a:t>통해서 해당 날짜의 </a:t>
            </a:r>
            <a:r>
              <a:rPr lang="en-US" altLang="ko-KR" dirty="0" smtClean="0"/>
              <a:t>Abnormal History </a:t>
            </a:r>
            <a:r>
              <a:rPr lang="ko-KR" altLang="en-US" dirty="0" smtClean="0"/>
              <a:t>를 가져와서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버튼 클릭 시 날짜 변경 가능</a:t>
            </a:r>
            <a:endParaRPr lang="en-US" altLang="ko-KR" dirty="0" smtClean="0"/>
          </a:p>
          <a:p>
            <a:r>
              <a:rPr lang="en-US" altLang="ko-KR" dirty="0" smtClean="0"/>
              <a:t>Combo Box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Daily / Weekly </a:t>
            </a:r>
            <a:r>
              <a:rPr lang="ko-KR" altLang="en-US" dirty="0" smtClean="0"/>
              <a:t>선택 가능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2667" y="3225520"/>
            <a:ext cx="12169333" cy="3632479"/>
            <a:chOff x="22667" y="3225520"/>
            <a:chExt cx="12169333" cy="36324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67" y="3225520"/>
              <a:ext cx="12169333" cy="3632479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9355015" y="3516923"/>
              <a:ext cx="914400" cy="371789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316307" y="3516922"/>
              <a:ext cx="395236" cy="371789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619242" y="3516921"/>
              <a:ext cx="395236" cy="371789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68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en-US" altLang="ko-KR" dirty="0"/>
              <a:t>Application/Server </a:t>
            </a:r>
            <a:r>
              <a:rPr lang="en-US" altLang="ko-KR" dirty="0" smtClean="0"/>
              <a:t>Resource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MAS </a:t>
            </a:r>
            <a:r>
              <a:rPr lang="ko-KR" altLang="en-US" dirty="0" smtClean="0"/>
              <a:t>통해 </a:t>
            </a:r>
            <a:r>
              <a:rPr lang="en-US" altLang="ko-KR" dirty="0" smtClean="0"/>
              <a:t>Application / Server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Resource </a:t>
            </a:r>
            <a:r>
              <a:rPr lang="ko-KR" altLang="en-US" dirty="0" smtClean="0"/>
              <a:t>현황을 가져와서 보여준다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01" y="1684708"/>
            <a:ext cx="3673868" cy="4972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49680"/>
            <a:ext cx="4572638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ko-KR" altLang="en-US" dirty="0"/>
              <a:t>각 </a:t>
            </a:r>
            <a:r>
              <a:rPr lang="en-US" altLang="ko-KR" dirty="0"/>
              <a:t>Application Control</a:t>
            </a: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MAS </a:t>
            </a:r>
            <a:r>
              <a:rPr lang="ko-KR" altLang="en-US" dirty="0" smtClean="0"/>
              <a:t>통해서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의 상태를 가져온 뒤 제어하고 싶은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선택 후 제어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284"/>
            <a:ext cx="12192000" cy="49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5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en-US" altLang="ko-KR" dirty="0"/>
              <a:t>Proxy Status , </a:t>
            </a:r>
            <a:r>
              <a:rPr lang="en-US" altLang="ko-KR" dirty="0" smtClean="0"/>
              <a:t>Control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MAS </a:t>
            </a:r>
            <a:r>
              <a:rPr lang="ko-KR" altLang="en-US" dirty="0" smtClean="0"/>
              <a:t>통해 </a:t>
            </a:r>
            <a:r>
              <a:rPr lang="en-US" altLang="ko-KR" dirty="0" smtClean="0"/>
              <a:t>Proxy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Status </a:t>
            </a:r>
            <a:r>
              <a:rPr lang="ko-KR" altLang="en-US" dirty="0" smtClean="0"/>
              <a:t>정보 가져온다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 클릭 하여 </a:t>
            </a:r>
            <a:r>
              <a:rPr lang="en-US" altLang="ko-KR" dirty="0" smtClean="0"/>
              <a:t>Proxy Enable/Disable </a:t>
            </a:r>
            <a:r>
              <a:rPr lang="ko-KR" altLang="en-US" dirty="0" smtClean="0"/>
              <a:t>하여 제어 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58945"/>
            <a:ext cx="12192001" cy="49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en-US" altLang="ko-KR" dirty="0"/>
              <a:t>Application Config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MAS </a:t>
            </a:r>
            <a:r>
              <a:rPr lang="ko-KR" altLang="en-US" dirty="0" smtClean="0"/>
              <a:t>통해서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Config </a:t>
            </a:r>
            <a:r>
              <a:rPr lang="ko-KR" altLang="en-US" dirty="0" smtClean="0"/>
              <a:t>를 가져온다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Config Delete/Add/Edit </a:t>
            </a:r>
            <a:r>
              <a:rPr lang="ko-KR" altLang="en-US" dirty="0" smtClean="0"/>
              <a:t>가능 하며 </a:t>
            </a:r>
            <a:r>
              <a:rPr lang="en-US" altLang="ko-KR" dirty="0" smtClean="0"/>
              <a:t>Deploy 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Config </a:t>
            </a:r>
            <a:r>
              <a:rPr lang="ko-KR" altLang="en-US" dirty="0" smtClean="0"/>
              <a:t>를 각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에 적용 가능하다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281"/>
            <a:ext cx="12191999" cy="44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en-US" altLang="ko-KR" dirty="0"/>
              <a:t>Data Transmission </a:t>
            </a:r>
            <a:r>
              <a:rPr lang="en-US" altLang="ko-KR" dirty="0" smtClean="0"/>
              <a:t>Tracking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MAS </a:t>
            </a:r>
            <a:r>
              <a:rPr lang="ko-KR" altLang="en-US" dirty="0" smtClean="0"/>
              <a:t>통해 각 검색조건으로 장비 정보를 가져온다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grpSp>
        <p:nvGrpSpPr>
          <p:cNvPr id="24" name="그룹 23"/>
          <p:cNvGrpSpPr/>
          <p:nvPr/>
        </p:nvGrpSpPr>
        <p:grpSpPr>
          <a:xfrm>
            <a:off x="0" y="1547446"/>
            <a:ext cx="12192000" cy="5310554"/>
            <a:chOff x="0" y="1547446"/>
            <a:chExt cx="12192000" cy="53105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47446"/>
              <a:ext cx="12192000" cy="17913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19" y="4411909"/>
              <a:ext cx="2372056" cy="180643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8805" y="3785265"/>
              <a:ext cx="4249245" cy="307273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2880" y="3772252"/>
              <a:ext cx="4449120" cy="3085748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15757" y="3126858"/>
              <a:ext cx="11976243" cy="21191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>
              <a:endCxn id="5" idx="0"/>
            </p:cNvCxnSpPr>
            <p:nvPr/>
          </p:nvCxnSpPr>
          <p:spPr>
            <a:xfrm>
              <a:off x="1257947" y="3338771"/>
              <a:ext cx="0" cy="10731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215757" y="5121764"/>
              <a:ext cx="1972639" cy="3383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>
              <a:endCxn id="7" idx="1"/>
            </p:cNvCxnSpPr>
            <p:nvPr/>
          </p:nvCxnSpPr>
          <p:spPr>
            <a:xfrm>
              <a:off x="2208944" y="5288967"/>
              <a:ext cx="759861" cy="32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2968805" y="5441793"/>
              <a:ext cx="4249245" cy="15828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>
              <a:stCxn id="7" idx="3"/>
              <a:endCxn id="10" idx="1"/>
            </p:cNvCxnSpPr>
            <p:nvPr/>
          </p:nvCxnSpPr>
          <p:spPr>
            <a:xfrm flipV="1">
              <a:off x="7218050" y="5315126"/>
              <a:ext cx="524830" cy="65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95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en-US" altLang="ko-KR" dirty="0"/>
              <a:t>Abnormal History </a:t>
            </a:r>
            <a:r>
              <a:rPr lang="en-US" altLang="ko-KR" dirty="0" smtClean="0"/>
              <a:t>Search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검색 조건에 맞게 </a:t>
            </a:r>
            <a:r>
              <a:rPr lang="en-US" altLang="ko-KR" dirty="0" smtClean="0"/>
              <a:t>MAS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Abnormal History </a:t>
            </a:r>
            <a:r>
              <a:rPr lang="ko-KR" altLang="en-US" dirty="0" smtClean="0"/>
              <a:t>를 검색하여 보여준다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91825" y="1497542"/>
            <a:ext cx="12016439" cy="5120779"/>
            <a:chOff x="91825" y="1497542"/>
            <a:chExt cx="12016439" cy="51207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25" y="1497542"/>
              <a:ext cx="12016439" cy="180836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07878" y="2785214"/>
              <a:ext cx="11976243" cy="21191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1376" y="3545586"/>
              <a:ext cx="4249245" cy="3072735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>
              <a:endCxn id="8" idx="0"/>
            </p:cNvCxnSpPr>
            <p:nvPr/>
          </p:nvCxnSpPr>
          <p:spPr>
            <a:xfrm>
              <a:off x="6089301" y="2997127"/>
              <a:ext cx="6698" cy="5484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25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5078"/>
          </a:xfrm>
        </p:spPr>
        <p:txBody>
          <a:bodyPr/>
          <a:lstStyle/>
          <a:p>
            <a:r>
              <a:rPr lang="en-US" altLang="ko-KR" b="1" dirty="0" smtClean="0"/>
              <a:t> 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055078"/>
            <a:ext cx="12192000" cy="5802922"/>
          </a:xfrm>
        </p:spPr>
        <p:txBody>
          <a:bodyPr/>
          <a:lstStyle/>
          <a:p>
            <a:r>
              <a:rPr lang="en-US" altLang="ko-KR" dirty="0" smtClean="0"/>
              <a:t>EDA </a:t>
            </a:r>
            <a:r>
              <a:rPr lang="ko-KR" altLang="en-US" dirty="0" smtClean="0"/>
              <a:t>전반적인 통합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시스템 필요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의 상태 체크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</a:t>
            </a:r>
            <a:r>
              <a:rPr lang="en-US" altLang="ko-KR" dirty="0" smtClean="0"/>
              <a:t>Resource </a:t>
            </a:r>
            <a:r>
              <a:rPr lang="ko-KR" altLang="en-US" dirty="0" smtClean="0"/>
              <a:t>현황 파악 필요</a:t>
            </a:r>
            <a:endParaRPr lang="en-US" altLang="ko-KR" dirty="0" smtClean="0"/>
          </a:p>
          <a:p>
            <a:r>
              <a:rPr lang="ko-KR" altLang="en-US" dirty="0" smtClean="0"/>
              <a:t>장비 </a:t>
            </a:r>
            <a:r>
              <a:rPr lang="en-US" altLang="ko-KR" dirty="0" smtClean="0"/>
              <a:t>-&gt; Consumer -&gt; </a:t>
            </a:r>
            <a:r>
              <a:rPr lang="ko-KR" altLang="en-US" dirty="0" smtClean="0"/>
              <a:t>상위 시스템 </a:t>
            </a:r>
            <a:r>
              <a:rPr lang="ko-KR" altLang="en-US" dirty="0" smtClean="0"/>
              <a:t>으로의 </a:t>
            </a:r>
            <a:r>
              <a:rPr lang="en-US" altLang="ko-KR" dirty="0" smtClean="0"/>
              <a:t>Log </a:t>
            </a:r>
            <a:r>
              <a:rPr lang="ko-KR" altLang="en-US" dirty="0" smtClean="0"/>
              <a:t>파일 분석 필요</a:t>
            </a:r>
            <a:endParaRPr lang="en-US" altLang="ko-KR" dirty="0" smtClean="0"/>
          </a:p>
          <a:p>
            <a:r>
              <a:rPr lang="en-US" altLang="ko-KR" dirty="0" smtClean="0"/>
              <a:t>Abnormal History </a:t>
            </a:r>
            <a:r>
              <a:rPr lang="ko-KR" altLang="en-US" dirty="0" smtClean="0"/>
              <a:t>파악 및 해당 시점의 </a:t>
            </a:r>
            <a:r>
              <a:rPr lang="en-US" altLang="ko-KR" dirty="0" smtClean="0"/>
              <a:t>Data Tracking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r>
              <a:rPr lang="ko-KR" altLang="en-US" dirty="0" err="1" smtClean="0"/>
              <a:t>이슈사항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자동복구</a:t>
            </a:r>
            <a:r>
              <a:rPr lang="ko-KR" altLang="en-US" dirty="0" smtClean="0"/>
              <a:t> 수행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6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en-US" altLang="ko-KR" dirty="0"/>
              <a:t>User Group Account </a:t>
            </a:r>
            <a:r>
              <a:rPr lang="en-US" altLang="ko-KR" dirty="0" smtClean="0"/>
              <a:t>Management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User Management </a:t>
            </a:r>
            <a:r>
              <a:rPr lang="ko-KR" altLang="en-US" dirty="0" smtClean="0"/>
              <a:t>에서 유저 생성 후 </a:t>
            </a:r>
            <a:r>
              <a:rPr lang="en-US" altLang="ko-KR" dirty="0" smtClean="0"/>
              <a:t>Group Management </a:t>
            </a:r>
            <a:r>
              <a:rPr lang="ko-KR" altLang="en-US" dirty="0" smtClean="0"/>
              <a:t>에서 각 그룹 매칭 하여 유저를 넣어준다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9837"/>
            <a:ext cx="12192000" cy="3852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148"/>
            <a:ext cx="12192000" cy="85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– </a:t>
            </a:r>
            <a:r>
              <a:rPr lang="en-US" altLang="ko-KR" dirty="0" smtClean="0"/>
              <a:t>Equipment &amp; Consumer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장비 </a:t>
            </a:r>
            <a:r>
              <a:rPr lang="en-US" altLang="ko-KR" dirty="0" smtClean="0"/>
              <a:t>Discovery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Consumer </a:t>
            </a:r>
            <a:r>
              <a:rPr lang="ko-KR" altLang="en-US" dirty="0" smtClean="0"/>
              <a:t>를 등록한다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153"/>
            <a:ext cx="12192000" cy="521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– Security Admin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EDA </a:t>
            </a:r>
            <a:r>
              <a:rPr lang="ko-KR" altLang="en-US" dirty="0" smtClean="0"/>
              <a:t>에 필요한 </a:t>
            </a:r>
            <a:r>
              <a:rPr lang="en-US" altLang="ko-KR" dirty="0" smtClean="0"/>
              <a:t>Admin Session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ACL , Session </a:t>
            </a:r>
            <a:r>
              <a:rPr lang="ko-KR" altLang="en-US" dirty="0" smtClean="0"/>
              <a:t>을 정의 하고 </a:t>
            </a:r>
            <a:r>
              <a:rPr lang="en-US" altLang="ko-KR" dirty="0" smtClean="0"/>
              <a:t>Establish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074"/>
            <a:ext cx="12192000" cy="50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8091"/>
            <a:ext cx="12192000" cy="881301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 Scope - </a:t>
            </a:r>
            <a:r>
              <a:rPr lang="en-US" altLang="ko-KR" dirty="0"/>
              <a:t>User Group Account </a:t>
            </a:r>
            <a:r>
              <a:rPr lang="en-US" altLang="ko-KR" dirty="0" smtClean="0"/>
              <a:t>Management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0" y="1032470"/>
            <a:ext cx="12192000" cy="58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EDA </a:t>
            </a:r>
            <a:r>
              <a:rPr lang="ko-KR" altLang="en-US" dirty="0" smtClean="0"/>
              <a:t>에 필요한 </a:t>
            </a:r>
            <a:r>
              <a:rPr lang="en-US" altLang="ko-KR" dirty="0" smtClean="0"/>
              <a:t>DCP </a:t>
            </a:r>
            <a:r>
              <a:rPr lang="ko-KR" altLang="en-US" dirty="0" smtClean="0"/>
              <a:t>를 정의한다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6" name="그림 5" descr="텍스트, 스크린샷, 소프트웨어, 번호이(가) 표시된 사진&#10;&#10;자동 생성된 설명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67544"/>
            <a:ext cx="12192000" cy="529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7011"/>
          </a:xfrm>
        </p:spPr>
        <p:txBody>
          <a:bodyPr/>
          <a:lstStyle/>
          <a:p>
            <a:r>
              <a:rPr lang="en-US" altLang="ko-KR" b="1" dirty="0" smtClean="0"/>
              <a:t> Result </a:t>
            </a:r>
            <a:r>
              <a:rPr lang="en-US" altLang="ko-KR" b="1" dirty="0"/>
              <a:t>Notes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45996"/>
            <a:ext cx="11353800" cy="4941015"/>
          </a:xfrm>
        </p:spPr>
        <p:txBody>
          <a:bodyPr/>
          <a:lstStyle/>
          <a:p>
            <a:r>
              <a:rPr lang="ko-KR" altLang="en-US" dirty="0" smtClean="0"/>
              <a:t>통합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하나로 </a:t>
            </a:r>
            <a:r>
              <a:rPr lang="en-US" altLang="ko-KR" dirty="0" smtClean="0"/>
              <a:t>EDA Operation </a:t>
            </a:r>
            <a:r>
              <a:rPr lang="ko-KR" altLang="en-US" dirty="0" smtClean="0"/>
              <a:t>수행 가능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EDA </a:t>
            </a:r>
            <a:r>
              <a:rPr lang="ko-KR" altLang="en-US" dirty="0" smtClean="0"/>
              <a:t>현황 을 한눈에 파악 가능</a:t>
            </a:r>
            <a:endParaRPr lang="en-US" altLang="ko-KR" dirty="0" smtClean="0"/>
          </a:p>
          <a:p>
            <a:r>
              <a:rPr lang="en-US" altLang="ko-KR" dirty="0" smtClean="0"/>
              <a:t>Abnormal Case </a:t>
            </a:r>
            <a:r>
              <a:rPr lang="ko-KR" altLang="en-US" dirty="0" smtClean="0"/>
              <a:t>발생 시 자동 조치 및 </a:t>
            </a:r>
            <a:r>
              <a:rPr lang="en-US" altLang="ko-KR" dirty="0" smtClean="0"/>
              <a:t>Tracking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Config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추가 가능 하며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끊김 없이 </a:t>
            </a:r>
            <a:r>
              <a:rPr lang="en-US" altLang="ko-KR" dirty="0" smtClean="0"/>
              <a:t>Patch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User Group Permission </a:t>
            </a:r>
            <a:r>
              <a:rPr lang="ko-KR" altLang="en-US" dirty="0" smtClean="0"/>
              <a:t>관리 용이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Application Control </a:t>
            </a:r>
            <a:r>
              <a:rPr lang="ko-KR" altLang="en-US" dirty="0" smtClean="0"/>
              <a:t>용이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Log Message </a:t>
            </a:r>
            <a:r>
              <a:rPr lang="ko-KR" altLang="en-US" dirty="0" smtClean="0"/>
              <a:t>간편하게 확인 가능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69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298F3B-013F-4E46-BA14-EC80BFD4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0" y="296652"/>
            <a:ext cx="3158746" cy="36004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User </a:t>
            </a:r>
            <a:r>
              <a:rPr lang="en-US" altLang="ko-KR" dirty="0">
                <a:solidFill>
                  <a:schemeClr val="tx1"/>
                </a:solidFill>
              </a:rPr>
              <a:t>Journey 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3B846417-4CFE-70A7-B8F4-E95B83F367CB}"/>
              </a:ext>
            </a:extLst>
          </p:cNvPr>
          <p:cNvCxnSpPr>
            <a:cxnSpLocks/>
            <a:stCxn id="89" idx="3"/>
            <a:endCxn id="6" idx="1"/>
          </p:cNvCxnSpPr>
          <p:nvPr/>
        </p:nvCxnSpPr>
        <p:spPr bwMode="auto">
          <a:xfrm flipV="1">
            <a:off x="6982945" y="4284313"/>
            <a:ext cx="956259" cy="277014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5782D2B-D53A-C919-21D0-4622728B3553}"/>
              </a:ext>
            </a:extLst>
          </p:cNvPr>
          <p:cNvSpPr txBox="1"/>
          <p:nvPr/>
        </p:nvSpPr>
        <p:spPr>
          <a:xfrm>
            <a:off x="1141300" y="1389768"/>
            <a:ext cx="288582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Login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C52A39-9381-6CE0-1602-FE7E33252014}"/>
              </a:ext>
            </a:extLst>
          </p:cNvPr>
          <p:cNvGrpSpPr/>
          <p:nvPr/>
        </p:nvGrpSpPr>
        <p:grpSpPr>
          <a:xfrm>
            <a:off x="1141300" y="1206337"/>
            <a:ext cx="288582" cy="183432"/>
            <a:chOff x="2902968" y="3041576"/>
            <a:chExt cx="776524" cy="5731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4A02EA-3AA7-BEC5-B779-AAA629260804}"/>
                </a:ext>
              </a:extLst>
            </p:cNvPr>
            <p:cNvSpPr txBox="1"/>
            <p:nvPr/>
          </p:nvSpPr>
          <p:spPr>
            <a:xfrm>
              <a:off x="2902968" y="3110662"/>
              <a:ext cx="776524" cy="504056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27CF58-778C-5099-40B8-67477992A617}"/>
                </a:ext>
              </a:extLst>
            </p:cNvPr>
            <p:cNvSpPr txBox="1"/>
            <p:nvPr/>
          </p:nvSpPr>
          <p:spPr>
            <a:xfrm>
              <a:off x="2902968" y="3041576"/>
              <a:ext cx="776524" cy="72008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061311-8490-D4AC-C3DF-3663381552C8}"/>
              </a:ext>
            </a:extLst>
          </p:cNvPr>
          <p:cNvSpPr txBox="1"/>
          <p:nvPr/>
        </p:nvSpPr>
        <p:spPr>
          <a:xfrm>
            <a:off x="1977378" y="1676688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Main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D6E61C-FD42-7D26-A67D-1FB0212A88A6}"/>
              </a:ext>
            </a:extLst>
          </p:cNvPr>
          <p:cNvGrpSpPr/>
          <p:nvPr/>
        </p:nvGrpSpPr>
        <p:grpSpPr>
          <a:xfrm>
            <a:off x="2012675" y="1357987"/>
            <a:ext cx="561973" cy="322674"/>
            <a:chOff x="4631160" y="2438682"/>
            <a:chExt cx="1512168" cy="10082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BFB9A0-BDA3-B13B-DFD2-D231E0242FF5}"/>
                </a:ext>
              </a:extLst>
            </p:cNvPr>
            <p:cNvSpPr txBox="1"/>
            <p:nvPr/>
          </p:nvSpPr>
          <p:spPr>
            <a:xfrm>
              <a:off x="4631160" y="2515932"/>
              <a:ext cx="117053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9D4808-3EEB-3682-64CD-93E8806696DF}"/>
                </a:ext>
              </a:extLst>
            </p:cNvPr>
            <p:cNvSpPr txBox="1"/>
            <p:nvPr/>
          </p:nvSpPr>
          <p:spPr>
            <a:xfrm>
              <a:off x="4631160" y="2438682"/>
              <a:ext cx="1512168" cy="72008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8AB336-66F1-8C89-1A67-B2820FD37EA3}"/>
                </a:ext>
              </a:extLst>
            </p:cNvPr>
            <p:cNvSpPr txBox="1"/>
            <p:nvPr/>
          </p:nvSpPr>
          <p:spPr>
            <a:xfrm>
              <a:off x="4703168" y="2515932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28403A-4193-AB76-3F75-C54314089F76}"/>
              </a:ext>
            </a:extLst>
          </p:cNvPr>
          <p:cNvSpPr txBox="1"/>
          <p:nvPr/>
        </p:nvSpPr>
        <p:spPr>
          <a:xfrm>
            <a:off x="4330520" y="1211278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Dashboard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DD7AD3-BD0B-FD5D-E76B-850F67059566}"/>
              </a:ext>
            </a:extLst>
          </p:cNvPr>
          <p:cNvSpPr txBox="1"/>
          <p:nvPr/>
        </p:nvSpPr>
        <p:spPr>
          <a:xfrm>
            <a:off x="4299173" y="2089313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System</a:t>
            </a:r>
          </a:p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Configurations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1F61B4-B169-31E9-7572-2EDC652D6764}"/>
              </a:ext>
            </a:extLst>
          </p:cNvPr>
          <p:cNvSpPr txBox="1"/>
          <p:nvPr/>
        </p:nvSpPr>
        <p:spPr>
          <a:xfrm>
            <a:off x="887386" y="3680473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Equipment</a:t>
            </a:r>
          </a:p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Configurations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2672810D-ED65-EB64-CBCA-F837878A3F76}"/>
              </a:ext>
            </a:extLst>
          </p:cNvPr>
          <p:cNvCxnSpPr>
            <a:stCxn id="12" idx="3"/>
            <a:endCxn id="19" idx="1"/>
          </p:cNvCxnSpPr>
          <p:nvPr/>
        </p:nvCxnSpPr>
        <p:spPr bwMode="auto">
          <a:xfrm flipV="1">
            <a:off x="2574647" y="1040200"/>
            <a:ext cx="1789929" cy="491487"/>
          </a:xfrm>
          <a:prstGeom prst="curvedConnector3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68563CBB-9829-0595-DB54-FB5040EB239E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 bwMode="auto">
          <a:xfrm>
            <a:off x="2574647" y="1531686"/>
            <a:ext cx="1757227" cy="40964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096906FA-1050-DE28-1E5B-7D7D589D83F8}"/>
              </a:ext>
            </a:extLst>
          </p:cNvPr>
          <p:cNvCxnSpPr>
            <a:cxnSpLocks/>
            <a:stCxn id="12" idx="3"/>
            <a:endCxn id="259" idx="0"/>
          </p:cNvCxnSpPr>
          <p:nvPr/>
        </p:nvCxnSpPr>
        <p:spPr bwMode="auto">
          <a:xfrm flipH="1">
            <a:off x="1187693" y="1531686"/>
            <a:ext cx="1386954" cy="1850281"/>
          </a:xfrm>
          <a:prstGeom prst="curvedConnector4">
            <a:avLst>
              <a:gd name="adj1" fmla="val -8241"/>
              <a:gd name="adj2" fmla="val 54026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89EB93D-BA00-E5A8-E152-D5818B891C07}"/>
              </a:ext>
            </a:extLst>
          </p:cNvPr>
          <p:cNvSpPr txBox="1"/>
          <p:nvPr/>
        </p:nvSpPr>
        <p:spPr>
          <a:xfrm>
            <a:off x="2425058" y="3688034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Manage </a:t>
            </a:r>
          </a:p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Equipment Info.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1E0BAFAE-3275-CA95-B4F6-166C266D053E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 bwMode="auto">
          <a:xfrm>
            <a:off x="1455299" y="3531616"/>
            <a:ext cx="1002460" cy="750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6E13D0-4640-DA1F-FFED-BC1427A76C21}"/>
              </a:ext>
            </a:extLst>
          </p:cNvPr>
          <p:cNvSpPr txBox="1"/>
          <p:nvPr/>
        </p:nvSpPr>
        <p:spPr>
          <a:xfrm>
            <a:off x="2433452" y="4484299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Manage ACL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11AA654D-B59B-8825-19A8-701CA4B58A1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 bwMode="auto">
          <a:xfrm>
            <a:off x="1429882" y="1309108"/>
            <a:ext cx="582792" cy="222578"/>
          </a:xfrm>
          <a:prstGeom prst="curvedConnector3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5F7449D4-CF81-ABE2-2D31-2D2A181CD478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 bwMode="auto">
          <a:xfrm>
            <a:off x="1455299" y="3531616"/>
            <a:ext cx="1020159" cy="80376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3A72605-0015-7282-9D66-6EDE57FEB4BB}"/>
              </a:ext>
            </a:extLst>
          </p:cNvPr>
          <p:cNvSpPr txBox="1"/>
          <p:nvPr/>
        </p:nvSpPr>
        <p:spPr>
          <a:xfrm>
            <a:off x="2466390" y="5239319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Manage DCP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A4051BC1-4A44-0093-508D-813CD601FF1A}"/>
              </a:ext>
            </a:extLst>
          </p:cNvPr>
          <p:cNvCxnSpPr>
            <a:cxnSpLocks/>
            <a:stCxn id="25" idx="3"/>
            <a:endCxn id="53" idx="1"/>
          </p:cNvCxnSpPr>
          <p:nvPr/>
        </p:nvCxnSpPr>
        <p:spPr bwMode="auto">
          <a:xfrm>
            <a:off x="1455299" y="3531616"/>
            <a:ext cx="1032094" cy="155878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00D45E0-E33B-EBF9-BC42-C0F174BB62C6}"/>
              </a:ext>
            </a:extLst>
          </p:cNvPr>
          <p:cNvSpPr txBox="1"/>
          <p:nvPr/>
        </p:nvSpPr>
        <p:spPr>
          <a:xfrm>
            <a:off x="2456851" y="5938703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Control DCP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4A38DE85-6A4E-4018-1128-A1ED75D0CDE2}"/>
              </a:ext>
            </a:extLst>
          </p:cNvPr>
          <p:cNvCxnSpPr>
            <a:cxnSpLocks/>
            <a:stCxn id="25" idx="3"/>
            <a:endCxn id="59" idx="1"/>
          </p:cNvCxnSpPr>
          <p:nvPr/>
        </p:nvCxnSpPr>
        <p:spPr bwMode="auto">
          <a:xfrm>
            <a:off x="1455299" y="3531616"/>
            <a:ext cx="1034254" cy="225817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A3127F6-7123-807D-03D6-152B63DF08D4}"/>
              </a:ext>
            </a:extLst>
          </p:cNvPr>
          <p:cNvSpPr txBox="1"/>
          <p:nvPr/>
        </p:nvSpPr>
        <p:spPr>
          <a:xfrm>
            <a:off x="6412635" y="4710243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8C0CEFA1-8059-D614-4272-F55F81C9C249}"/>
              </a:ext>
            </a:extLst>
          </p:cNvPr>
          <p:cNvCxnSpPr>
            <a:cxnSpLocks/>
            <a:stCxn id="23" idx="3"/>
            <a:endCxn id="128" idx="1"/>
          </p:cNvCxnSpPr>
          <p:nvPr/>
        </p:nvCxnSpPr>
        <p:spPr bwMode="auto">
          <a:xfrm>
            <a:off x="4867086" y="1941331"/>
            <a:ext cx="1580647" cy="261999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0D1EBD1-0333-EFBB-DB10-8F64489BF0C0}"/>
              </a:ext>
            </a:extLst>
          </p:cNvPr>
          <p:cNvSpPr txBox="1"/>
          <p:nvPr/>
        </p:nvSpPr>
        <p:spPr>
          <a:xfrm>
            <a:off x="6422739" y="3376403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실시간 전송 상태 </a:t>
            </a:r>
          </a:p>
          <a:p>
            <a:pPr algn="ctr"/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D48C72C8-42E7-8C3A-25B3-E1494898FC3E}"/>
              </a:ext>
            </a:extLst>
          </p:cNvPr>
          <p:cNvCxnSpPr>
            <a:cxnSpLocks/>
            <a:stCxn id="23" idx="3"/>
            <a:endCxn id="92" idx="1"/>
          </p:cNvCxnSpPr>
          <p:nvPr/>
        </p:nvCxnSpPr>
        <p:spPr bwMode="auto">
          <a:xfrm>
            <a:off x="4867086" y="1941331"/>
            <a:ext cx="1597657" cy="128615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CD620DC-3074-941A-1506-87CDEFEDC624}"/>
              </a:ext>
            </a:extLst>
          </p:cNvPr>
          <p:cNvSpPr txBox="1"/>
          <p:nvPr/>
        </p:nvSpPr>
        <p:spPr>
          <a:xfrm>
            <a:off x="7967386" y="3638706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APIGateway</a:t>
            </a:r>
            <a:r>
              <a:rPr lang="en-US" altLang="ko-KR" sz="8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Arch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E04A1861-8B44-667A-BBB7-6FE06C19E9D0}"/>
              </a:ext>
            </a:extLst>
          </p:cNvPr>
          <p:cNvGrpSpPr/>
          <p:nvPr/>
        </p:nvGrpSpPr>
        <p:grpSpPr>
          <a:xfrm>
            <a:off x="6447733" y="4389922"/>
            <a:ext cx="535212" cy="320380"/>
            <a:chOff x="10358039" y="5897880"/>
            <a:chExt cx="1440160" cy="1001044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2AD40EE-690D-07CE-8005-8AA1481B06A0}"/>
                </a:ext>
              </a:extLst>
            </p:cNvPr>
            <p:cNvSpPr txBox="1"/>
            <p:nvPr/>
          </p:nvSpPr>
          <p:spPr>
            <a:xfrm>
              <a:off x="10358039" y="5967962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05" name="사각형: 잘린 한쪽 모서리 104">
              <a:extLst>
                <a:ext uri="{FF2B5EF4-FFF2-40B4-BE49-F238E27FC236}">
                  <a16:creationId xmlns:a16="http://schemas.microsoft.com/office/drawing/2014/main" id="{18B39CD8-570A-9583-043E-6F956016E539}"/>
                </a:ext>
              </a:extLst>
            </p:cNvPr>
            <p:cNvSpPr/>
            <p:nvPr/>
          </p:nvSpPr>
          <p:spPr bwMode="auto">
            <a:xfrm>
              <a:off x="10359429" y="5897880"/>
              <a:ext cx="320403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757C96E-D0F5-EF10-CC49-378986BEC123}"/>
              </a:ext>
            </a:extLst>
          </p:cNvPr>
          <p:cNvGrpSpPr/>
          <p:nvPr/>
        </p:nvGrpSpPr>
        <p:grpSpPr>
          <a:xfrm>
            <a:off x="6464743" y="3056082"/>
            <a:ext cx="535212" cy="320380"/>
            <a:chOff x="12649081" y="5897880"/>
            <a:chExt cx="1440160" cy="100104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F734575-5A34-C6B6-4FD2-174E12E0B5B7}"/>
                </a:ext>
              </a:extLst>
            </p:cNvPr>
            <p:cNvSpPr txBox="1"/>
            <p:nvPr/>
          </p:nvSpPr>
          <p:spPr>
            <a:xfrm>
              <a:off x="12649081" y="5967962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07" name="사각형: 잘린 한쪽 모서리 106">
              <a:extLst>
                <a:ext uri="{FF2B5EF4-FFF2-40B4-BE49-F238E27FC236}">
                  <a16:creationId xmlns:a16="http://schemas.microsoft.com/office/drawing/2014/main" id="{6EF87681-2946-3327-1C8F-4B3A249D9613}"/>
                </a:ext>
              </a:extLst>
            </p:cNvPr>
            <p:cNvSpPr/>
            <p:nvPr/>
          </p:nvSpPr>
          <p:spPr bwMode="auto">
            <a:xfrm>
              <a:off x="12651014" y="5897880"/>
              <a:ext cx="320403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6F24E2CF-0563-CDCB-1B11-0F605D17B087}"/>
              </a:ext>
            </a:extLst>
          </p:cNvPr>
          <p:cNvSpPr txBox="1"/>
          <p:nvPr/>
        </p:nvSpPr>
        <p:spPr>
          <a:xfrm>
            <a:off x="7977285" y="3359560"/>
            <a:ext cx="535212" cy="297951"/>
          </a:xfrm>
          <a:prstGeom prst="flowChartProcess">
            <a:avLst/>
          </a:prstGeom>
          <a:solidFill>
            <a:srgbClr val="CBC8CB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charset="0"/>
              <a:sym typeface="Poppins" charset="0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64C8994-88C0-EC1B-AC78-16340760C3C0}"/>
              </a:ext>
            </a:extLst>
          </p:cNvPr>
          <p:cNvGrpSpPr/>
          <p:nvPr/>
        </p:nvGrpSpPr>
        <p:grpSpPr>
          <a:xfrm>
            <a:off x="2457243" y="3367713"/>
            <a:ext cx="535729" cy="320380"/>
            <a:chOff x="10358039" y="10586362"/>
            <a:chExt cx="1441550" cy="100104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DCD154-6F05-1CB6-F96D-39E889D5A410}"/>
                </a:ext>
              </a:extLst>
            </p:cNvPr>
            <p:cNvSpPr txBox="1"/>
            <p:nvPr/>
          </p:nvSpPr>
          <p:spPr>
            <a:xfrm>
              <a:off x="10359429" y="10656444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15" name="사각형: 잘린 한쪽 모서리 114">
              <a:extLst>
                <a:ext uri="{FF2B5EF4-FFF2-40B4-BE49-F238E27FC236}">
                  <a16:creationId xmlns:a16="http://schemas.microsoft.com/office/drawing/2014/main" id="{00F1F3FB-FC2F-4FBC-BF0B-0CE21F170699}"/>
                </a:ext>
              </a:extLst>
            </p:cNvPr>
            <p:cNvSpPr/>
            <p:nvPr/>
          </p:nvSpPr>
          <p:spPr bwMode="auto">
            <a:xfrm>
              <a:off x="10358039" y="10586362"/>
              <a:ext cx="320403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3FCEB4E-897D-70F3-2E7B-670FA0CAB5BE}"/>
              </a:ext>
            </a:extLst>
          </p:cNvPr>
          <p:cNvGrpSpPr/>
          <p:nvPr/>
        </p:nvGrpSpPr>
        <p:grpSpPr>
          <a:xfrm>
            <a:off x="2475458" y="4163978"/>
            <a:ext cx="535212" cy="320380"/>
            <a:chOff x="12649081" y="10586362"/>
            <a:chExt cx="1440160" cy="100104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0961FD-9B54-8733-A706-F43236D65F11}"/>
                </a:ext>
              </a:extLst>
            </p:cNvPr>
            <p:cNvSpPr txBox="1"/>
            <p:nvPr/>
          </p:nvSpPr>
          <p:spPr>
            <a:xfrm>
              <a:off x="12649081" y="10656444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16" name="사각형: 잘린 한쪽 모서리 115">
              <a:extLst>
                <a:ext uri="{FF2B5EF4-FFF2-40B4-BE49-F238E27FC236}">
                  <a16:creationId xmlns:a16="http://schemas.microsoft.com/office/drawing/2014/main" id="{E4339778-FAB1-1032-E526-485E00047EDD}"/>
                </a:ext>
              </a:extLst>
            </p:cNvPr>
            <p:cNvSpPr/>
            <p:nvPr/>
          </p:nvSpPr>
          <p:spPr bwMode="auto">
            <a:xfrm>
              <a:off x="12651014" y="10586362"/>
              <a:ext cx="320403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02023DC-CE88-4E7F-B2FF-3E1461FE77BB}"/>
              </a:ext>
            </a:extLst>
          </p:cNvPr>
          <p:cNvGrpSpPr/>
          <p:nvPr/>
        </p:nvGrpSpPr>
        <p:grpSpPr>
          <a:xfrm>
            <a:off x="2487392" y="4918998"/>
            <a:ext cx="535213" cy="320380"/>
            <a:chOff x="14938732" y="10586362"/>
            <a:chExt cx="1440161" cy="100104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C1A89A-C5A3-F739-7B1D-AEBF6B9ABD9E}"/>
                </a:ext>
              </a:extLst>
            </p:cNvPr>
            <p:cNvSpPr txBox="1"/>
            <p:nvPr/>
          </p:nvSpPr>
          <p:spPr>
            <a:xfrm>
              <a:off x="14938733" y="10656444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17" name="사각형: 잘린 한쪽 모서리 116">
              <a:extLst>
                <a:ext uri="{FF2B5EF4-FFF2-40B4-BE49-F238E27FC236}">
                  <a16:creationId xmlns:a16="http://schemas.microsoft.com/office/drawing/2014/main" id="{6B540928-7549-262A-6396-4E69654F873C}"/>
                </a:ext>
              </a:extLst>
            </p:cNvPr>
            <p:cNvSpPr/>
            <p:nvPr/>
          </p:nvSpPr>
          <p:spPr bwMode="auto">
            <a:xfrm>
              <a:off x="14938732" y="10586362"/>
              <a:ext cx="320403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25D167F-A7D2-47D1-4D01-194CEE03F4FD}"/>
              </a:ext>
            </a:extLst>
          </p:cNvPr>
          <p:cNvGrpSpPr/>
          <p:nvPr/>
        </p:nvGrpSpPr>
        <p:grpSpPr>
          <a:xfrm>
            <a:off x="2489553" y="5618382"/>
            <a:ext cx="535212" cy="320380"/>
            <a:chOff x="17228384" y="10586362"/>
            <a:chExt cx="1440160" cy="10010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9FACA3-270A-51BA-CC76-C6518C2E38F5}"/>
                </a:ext>
              </a:extLst>
            </p:cNvPr>
            <p:cNvSpPr txBox="1"/>
            <p:nvPr/>
          </p:nvSpPr>
          <p:spPr>
            <a:xfrm>
              <a:off x="17228384" y="10656444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18" name="사각형: 잘린 한쪽 모서리 117">
              <a:extLst>
                <a:ext uri="{FF2B5EF4-FFF2-40B4-BE49-F238E27FC236}">
                  <a16:creationId xmlns:a16="http://schemas.microsoft.com/office/drawing/2014/main" id="{DA639BF6-333A-EBE1-7133-186DDB441D43}"/>
                </a:ext>
              </a:extLst>
            </p:cNvPr>
            <p:cNvSpPr/>
            <p:nvPr/>
          </p:nvSpPr>
          <p:spPr bwMode="auto">
            <a:xfrm>
              <a:off x="17228384" y="10586362"/>
              <a:ext cx="320403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C3873-0ECD-12A5-D3A9-4E2B1D00198B}"/>
              </a:ext>
            </a:extLst>
          </p:cNvPr>
          <p:cNvSpPr txBox="1"/>
          <p:nvPr/>
        </p:nvSpPr>
        <p:spPr>
          <a:xfrm>
            <a:off x="6447733" y="4412350"/>
            <a:ext cx="133803" cy="297951"/>
          </a:xfrm>
          <a:prstGeom prst="flowChartProcess">
            <a:avLst/>
          </a:prstGeom>
          <a:solidFill>
            <a:srgbClr val="CBC8CB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charset="0"/>
              <a:sym typeface="Poppins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88B211F4-3332-CA0E-F6A9-3CCAAB7C1D6C}"/>
              </a:ext>
            </a:extLst>
          </p:cNvPr>
          <p:cNvGrpSpPr/>
          <p:nvPr/>
        </p:nvGrpSpPr>
        <p:grpSpPr>
          <a:xfrm>
            <a:off x="6455558" y="4459749"/>
            <a:ext cx="90290" cy="104639"/>
            <a:chOff x="3623048" y="5345832"/>
            <a:chExt cx="144016" cy="216024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947A8AB0-B3A6-99CD-63C9-ADB9158B9E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23048" y="5345832"/>
              <a:ext cx="108012" cy="0"/>
            </a:xfrm>
            <a:prstGeom prst="line">
              <a:avLst/>
            </a:prstGeom>
            <a:ln w="3175">
              <a:headEnd type="none" w="med" len="med"/>
              <a:tailEnd type="diamond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A2BB37CF-4855-94D8-1D27-0AB1835C1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9052" y="5417840"/>
              <a:ext cx="108012" cy="0"/>
            </a:xfrm>
            <a:prstGeom prst="line">
              <a:avLst/>
            </a:prstGeom>
            <a:ln w="3175">
              <a:headEnd type="none" w="med" len="med"/>
              <a:tailEnd type="diamond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56F174E-7D7D-6E20-B4D6-1A979E92E5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9052" y="5489848"/>
              <a:ext cx="108012" cy="0"/>
            </a:xfrm>
            <a:prstGeom prst="line">
              <a:avLst/>
            </a:prstGeom>
            <a:ln w="3175">
              <a:headEnd type="none" w="med" len="med"/>
              <a:tailEnd type="diamond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ECDD6E14-98D0-D25F-7324-1FBD0A9A8B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9052" y="5561856"/>
              <a:ext cx="108012" cy="0"/>
            </a:xfrm>
            <a:prstGeom prst="line">
              <a:avLst/>
            </a:prstGeom>
            <a:ln w="3175">
              <a:headEnd type="none" w="med" len="med"/>
              <a:tailEnd type="diamond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A19ED2DE-9836-B316-B039-D2E74B2AE76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59052" y="5345832"/>
              <a:ext cx="0" cy="216024"/>
            </a:xfrm>
            <a:prstGeom prst="line">
              <a:avLst/>
            </a:prstGeom>
            <a:ln w="3175">
              <a:headEnd type="none" w="med" len="med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BD30A0B5-7490-5B0B-0CF4-9F878E43F373}"/>
              </a:ext>
            </a:extLst>
          </p:cNvPr>
          <p:cNvSpPr txBox="1"/>
          <p:nvPr/>
        </p:nvSpPr>
        <p:spPr>
          <a:xfrm>
            <a:off x="6415031" y="4710243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Application Config </a:t>
            </a:r>
            <a:r>
              <a:rPr lang="ko-KR" altLang="en-US" sz="8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관리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B3295F-7F92-BC5C-9959-C54C5E0A75A9}"/>
              </a:ext>
            </a:extLst>
          </p:cNvPr>
          <p:cNvSpPr txBox="1"/>
          <p:nvPr/>
        </p:nvSpPr>
        <p:spPr>
          <a:xfrm>
            <a:off x="7967386" y="3034834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HAProxy</a:t>
            </a:r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Arch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6EF7BB4-1F67-2EED-B6F0-AD1562882F05}"/>
              </a:ext>
            </a:extLst>
          </p:cNvPr>
          <p:cNvSpPr txBox="1"/>
          <p:nvPr/>
        </p:nvSpPr>
        <p:spPr>
          <a:xfrm>
            <a:off x="7988388" y="2736943"/>
            <a:ext cx="535212" cy="297951"/>
          </a:xfrm>
          <a:prstGeom prst="flowChartProcess">
            <a:avLst/>
          </a:prstGeom>
          <a:solidFill>
            <a:srgbClr val="CBC8CB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charset="0"/>
              <a:sym typeface="Poppins" charset="0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87EC83A2-0F04-431C-785B-1B06FE9D0423}"/>
              </a:ext>
            </a:extLst>
          </p:cNvPr>
          <p:cNvCxnSpPr>
            <a:cxnSpLocks/>
            <a:stCxn id="92" idx="3"/>
            <a:endCxn id="95" idx="1"/>
          </p:cNvCxnSpPr>
          <p:nvPr/>
        </p:nvCxnSpPr>
        <p:spPr bwMode="auto">
          <a:xfrm>
            <a:off x="6999955" y="3227487"/>
            <a:ext cx="977330" cy="281049"/>
          </a:xfrm>
          <a:prstGeom prst="bentConnector3">
            <a:avLst>
              <a:gd name="adj1" fmla="val 50000"/>
            </a:avLst>
          </a:prstGeom>
          <a:ln>
            <a:prstDash val="lgDash"/>
            <a:headEnd type="none" w="med" len="me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B523B0-5050-1708-1E80-733EF001063A}"/>
              </a:ext>
            </a:extLst>
          </p:cNvPr>
          <p:cNvCxnSpPr>
            <a:cxnSpLocks/>
            <a:stCxn id="92" idx="3"/>
            <a:endCxn id="160" idx="1"/>
          </p:cNvCxnSpPr>
          <p:nvPr/>
        </p:nvCxnSpPr>
        <p:spPr bwMode="auto">
          <a:xfrm flipV="1">
            <a:off x="6999955" y="2885918"/>
            <a:ext cx="988433" cy="341569"/>
          </a:xfrm>
          <a:prstGeom prst="bentConnector3">
            <a:avLst>
              <a:gd name="adj1" fmla="val 50000"/>
            </a:avLst>
          </a:prstGeom>
          <a:ln>
            <a:prstDash val="lgDash"/>
            <a:headEnd type="none" w="med" len="me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9CB4C47E-B22A-BF0E-E30F-3B1842C91F44}"/>
              </a:ext>
            </a:extLst>
          </p:cNvPr>
          <p:cNvSpPr txBox="1"/>
          <p:nvPr/>
        </p:nvSpPr>
        <p:spPr>
          <a:xfrm>
            <a:off x="6447913" y="1052736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장비 상세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F5224D7-6FE2-02E4-9810-3320E9B18FF4}"/>
              </a:ext>
            </a:extLst>
          </p:cNvPr>
          <p:cNvSpPr txBox="1"/>
          <p:nvPr/>
        </p:nvSpPr>
        <p:spPr>
          <a:xfrm>
            <a:off x="6422739" y="2489181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어플리케이션 상세</a:t>
            </a:r>
          </a:p>
        </p:txBody>
      </p: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75BA209F-CDFE-A53F-EC56-3B9EA83C04CC}"/>
              </a:ext>
            </a:extLst>
          </p:cNvPr>
          <p:cNvGrpSpPr/>
          <p:nvPr/>
        </p:nvGrpSpPr>
        <p:grpSpPr>
          <a:xfrm>
            <a:off x="6464743" y="2168860"/>
            <a:ext cx="535212" cy="320380"/>
            <a:chOff x="12649081" y="5897880"/>
            <a:chExt cx="1440160" cy="1001044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031BBC0-8CD1-30D6-55D8-64CB60947378}"/>
                </a:ext>
              </a:extLst>
            </p:cNvPr>
            <p:cNvSpPr txBox="1"/>
            <p:nvPr/>
          </p:nvSpPr>
          <p:spPr>
            <a:xfrm>
              <a:off x="12649081" y="5967962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03" name="사각형: 잘린 한쪽 모서리 202">
              <a:extLst>
                <a:ext uri="{FF2B5EF4-FFF2-40B4-BE49-F238E27FC236}">
                  <a16:creationId xmlns:a16="http://schemas.microsoft.com/office/drawing/2014/main" id="{4271B652-AE80-9307-C851-BB303C8C3EE7}"/>
                </a:ext>
              </a:extLst>
            </p:cNvPr>
            <p:cNvSpPr/>
            <p:nvPr/>
          </p:nvSpPr>
          <p:spPr bwMode="auto">
            <a:xfrm>
              <a:off x="12651014" y="5897880"/>
              <a:ext cx="320403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cxnSp>
        <p:nvCxnSpPr>
          <p:cNvPr id="204" name="연결선: 구부러짐 203">
            <a:extLst>
              <a:ext uri="{FF2B5EF4-FFF2-40B4-BE49-F238E27FC236}">
                <a16:creationId xmlns:a16="http://schemas.microsoft.com/office/drawing/2014/main" id="{F2ED2FD4-A7C1-20E8-DFD2-38DBF17A4A36}"/>
              </a:ext>
            </a:extLst>
          </p:cNvPr>
          <p:cNvCxnSpPr>
            <a:cxnSpLocks/>
            <a:stCxn id="23" idx="3"/>
            <a:endCxn id="202" idx="1"/>
          </p:cNvCxnSpPr>
          <p:nvPr/>
        </p:nvCxnSpPr>
        <p:spPr bwMode="auto">
          <a:xfrm>
            <a:off x="4867086" y="1941331"/>
            <a:ext cx="1597657" cy="39893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연결선: 구부러짐 211">
            <a:extLst>
              <a:ext uri="{FF2B5EF4-FFF2-40B4-BE49-F238E27FC236}">
                <a16:creationId xmlns:a16="http://schemas.microsoft.com/office/drawing/2014/main" id="{E45316A8-2003-5A5C-4AAA-B170CA0F105F}"/>
              </a:ext>
            </a:extLst>
          </p:cNvPr>
          <p:cNvCxnSpPr>
            <a:cxnSpLocks/>
            <a:stCxn id="19" idx="3"/>
            <a:endCxn id="72" idx="1"/>
          </p:cNvCxnSpPr>
          <p:nvPr/>
        </p:nvCxnSpPr>
        <p:spPr bwMode="auto">
          <a:xfrm flipV="1">
            <a:off x="4899788" y="900105"/>
            <a:ext cx="1581085" cy="140095"/>
          </a:xfrm>
          <a:prstGeom prst="curvedConnector3">
            <a:avLst>
              <a:gd name="adj1" fmla="val 50000"/>
            </a:avLst>
          </a:prstGeom>
          <a:ln>
            <a:solidFill>
              <a:srgbClr val="0066FF"/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연결선: 구부러짐 212">
            <a:extLst>
              <a:ext uri="{FF2B5EF4-FFF2-40B4-BE49-F238E27FC236}">
                <a16:creationId xmlns:a16="http://schemas.microsoft.com/office/drawing/2014/main" id="{FAEB680D-4360-1123-52B9-99343EFEB6C0}"/>
              </a:ext>
            </a:extLst>
          </p:cNvPr>
          <p:cNvCxnSpPr>
            <a:cxnSpLocks/>
            <a:stCxn id="19" idx="3"/>
            <a:endCxn id="92" idx="1"/>
          </p:cNvCxnSpPr>
          <p:nvPr/>
        </p:nvCxnSpPr>
        <p:spPr bwMode="auto">
          <a:xfrm>
            <a:off x="4899788" y="1040200"/>
            <a:ext cx="1564955" cy="2187288"/>
          </a:xfrm>
          <a:prstGeom prst="curvedConnector3">
            <a:avLst>
              <a:gd name="adj1" fmla="val 50000"/>
            </a:avLst>
          </a:prstGeom>
          <a:ln>
            <a:solidFill>
              <a:srgbClr val="0066FF"/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연결선: 구부러짐 213">
            <a:extLst>
              <a:ext uri="{FF2B5EF4-FFF2-40B4-BE49-F238E27FC236}">
                <a16:creationId xmlns:a16="http://schemas.microsoft.com/office/drawing/2014/main" id="{D39588A2-5743-79F3-B206-EB9F5469C35B}"/>
              </a:ext>
            </a:extLst>
          </p:cNvPr>
          <p:cNvCxnSpPr>
            <a:cxnSpLocks/>
            <a:stCxn id="19" idx="3"/>
            <a:endCxn id="202" idx="1"/>
          </p:cNvCxnSpPr>
          <p:nvPr/>
        </p:nvCxnSpPr>
        <p:spPr bwMode="auto">
          <a:xfrm>
            <a:off x="4899788" y="1040200"/>
            <a:ext cx="1564955" cy="1300066"/>
          </a:xfrm>
          <a:prstGeom prst="curvedConnector3">
            <a:avLst>
              <a:gd name="adj1" fmla="val 50000"/>
            </a:avLst>
          </a:prstGeom>
          <a:ln>
            <a:solidFill>
              <a:srgbClr val="0066FF"/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38184861-8604-D343-7714-EE1E827A260B}"/>
              </a:ext>
            </a:extLst>
          </p:cNvPr>
          <p:cNvSpPr txBox="1"/>
          <p:nvPr/>
        </p:nvSpPr>
        <p:spPr>
          <a:xfrm>
            <a:off x="7386731" y="3162631"/>
            <a:ext cx="214882" cy="1170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OR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5462D2F1-C585-BA81-F086-0A6913C837C3}"/>
              </a:ext>
            </a:extLst>
          </p:cNvPr>
          <p:cNvGrpSpPr/>
          <p:nvPr/>
        </p:nvGrpSpPr>
        <p:grpSpPr>
          <a:xfrm>
            <a:off x="4338132" y="891224"/>
            <a:ext cx="561657" cy="297951"/>
            <a:chOff x="10939935" y="545668"/>
            <a:chExt cx="839449" cy="4453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B5E702-DE8C-8222-9FFE-9B4D5FD2C0FC}"/>
                </a:ext>
              </a:extLst>
            </p:cNvPr>
            <p:cNvSpPr txBox="1"/>
            <p:nvPr/>
          </p:nvSpPr>
          <p:spPr>
            <a:xfrm>
              <a:off x="10979459" y="545668"/>
              <a:ext cx="799925" cy="445315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45" name="사각형: 잘린 한쪽 모서리 244">
              <a:extLst>
                <a:ext uri="{FF2B5EF4-FFF2-40B4-BE49-F238E27FC236}">
                  <a16:creationId xmlns:a16="http://schemas.microsoft.com/office/drawing/2014/main" id="{9AB4F492-FD60-2374-EC9F-6B1E1282CC77}"/>
                </a:ext>
              </a:extLst>
            </p:cNvPr>
            <p:cNvSpPr/>
            <p:nvPr/>
          </p:nvSpPr>
          <p:spPr bwMode="auto">
            <a:xfrm rot="16200000">
              <a:off x="10893827" y="595709"/>
              <a:ext cx="131221" cy="39005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93C6B60F-A299-C8DC-7C02-34254E872A19}"/>
              </a:ext>
            </a:extLst>
          </p:cNvPr>
          <p:cNvGrpSpPr/>
          <p:nvPr/>
        </p:nvGrpSpPr>
        <p:grpSpPr>
          <a:xfrm>
            <a:off x="2014142" y="1386728"/>
            <a:ext cx="26045" cy="201216"/>
            <a:chOff x="4805492" y="4557978"/>
            <a:chExt cx="70082" cy="628709"/>
          </a:xfrm>
        </p:grpSpPr>
        <p:sp>
          <p:nvSpPr>
            <p:cNvPr id="248" name="사각형: 잘린 한쪽 모서리 247">
              <a:extLst>
                <a:ext uri="{FF2B5EF4-FFF2-40B4-BE49-F238E27FC236}">
                  <a16:creationId xmlns:a16="http://schemas.microsoft.com/office/drawing/2014/main" id="{40DE11E8-6264-851F-81B9-AE8100312583}"/>
                </a:ext>
              </a:extLst>
            </p:cNvPr>
            <p:cNvSpPr/>
            <p:nvPr/>
          </p:nvSpPr>
          <p:spPr bwMode="auto">
            <a:xfrm rot="16200000">
              <a:off x="4742956" y="4620514"/>
              <a:ext cx="195154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49" name="사각형: 잘린 한쪽 모서리 248">
              <a:extLst>
                <a:ext uri="{FF2B5EF4-FFF2-40B4-BE49-F238E27FC236}">
                  <a16:creationId xmlns:a16="http://schemas.microsoft.com/office/drawing/2014/main" id="{AF6AD086-08FA-F552-5EC4-08645BE217CA}"/>
                </a:ext>
              </a:extLst>
            </p:cNvPr>
            <p:cNvSpPr/>
            <p:nvPr/>
          </p:nvSpPr>
          <p:spPr bwMode="auto">
            <a:xfrm rot="16200000">
              <a:off x="4742956" y="4837292"/>
              <a:ext cx="195154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50" name="사각형: 잘린 한쪽 모서리 249">
              <a:extLst>
                <a:ext uri="{FF2B5EF4-FFF2-40B4-BE49-F238E27FC236}">
                  <a16:creationId xmlns:a16="http://schemas.microsoft.com/office/drawing/2014/main" id="{29F91848-9488-464C-2893-376D1A30FF3A}"/>
                </a:ext>
              </a:extLst>
            </p:cNvPr>
            <p:cNvSpPr/>
            <p:nvPr/>
          </p:nvSpPr>
          <p:spPr bwMode="auto">
            <a:xfrm rot="16200000">
              <a:off x="4742956" y="5054069"/>
              <a:ext cx="195154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E2377CCC-A316-67A0-4AD3-29F5E56A340A}"/>
              </a:ext>
            </a:extLst>
          </p:cNvPr>
          <p:cNvGrpSpPr/>
          <p:nvPr/>
        </p:nvGrpSpPr>
        <p:grpSpPr>
          <a:xfrm>
            <a:off x="4305429" y="1789897"/>
            <a:ext cx="561657" cy="300409"/>
            <a:chOff x="7721746" y="4223601"/>
            <a:chExt cx="1123314" cy="6008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FE2AF7-2757-ACE6-B878-513E958DE5FB}"/>
                </a:ext>
              </a:extLst>
            </p:cNvPr>
            <p:cNvSpPr txBox="1"/>
            <p:nvPr/>
          </p:nvSpPr>
          <p:spPr>
            <a:xfrm>
              <a:off x="7774636" y="4228517"/>
              <a:ext cx="1070424" cy="595901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123A3D68-B559-E830-2B6C-6855F7474479}"/>
                </a:ext>
              </a:extLst>
            </p:cNvPr>
            <p:cNvSpPr txBox="1"/>
            <p:nvPr/>
          </p:nvSpPr>
          <p:spPr>
            <a:xfrm>
              <a:off x="7774636" y="4223601"/>
              <a:ext cx="1070424" cy="57357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46" name="사각형: 잘린 한쪽 모서리 245">
              <a:extLst>
                <a:ext uri="{FF2B5EF4-FFF2-40B4-BE49-F238E27FC236}">
                  <a16:creationId xmlns:a16="http://schemas.microsoft.com/office/drawing/2014/main" id="{A75B7333-16D5-2A53-D825-3F1D1BCB74D7}"/>
                </a:ext>
              </a:extLst>
            </p:cNvPr>
            <p:cNvSpPr/>
            <p:nvPr/>
          </p:nvSpPr>
          <p:spPr bwMode="auto">
            <a:xfrm rot="16200000">
              <a:off x="7657587" y="4292676"/>
              <a:ext cx="181210" cy="52891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52" name="사각형: 잘린 한쪽 모서리 251">
              <a:extLst>
                <a:ext uri="{FF2B5EF4-FFF2-40B4-BE49-F238E27FC236}">
                  <a16:creationId xmlns:a16="http://schemas.microsoft.com/office/drawing/2014/main" id="{FCECB60A-0C54-F976-2E26-BEDFC35DFDFF}"/>
                </a:ext>
              </a:extLst>
            </p:cNvPr>
            <p:cNvSpPr/>
            <p:nvPr/>
          </p:nvSpPr>
          <p:spPr bwMode="auto">
            <a:xfrm>
              <a:off x="7777568" y="4233962"/>
              <a:ext cx="238145" cy="44859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53" name="사각형: 잘린 한쪽 모서리 252">
              <a:extLst>
                <a:ext uri="{FF2B5EF4-FFF2-40B4-BE49-F238E27FC236}">
                  <a16:creationId xmlns:a16="http://schemas.microsoft.com/office/drawing/2014/main" id="{69DC44B0-688D-DA14-B470-C368F4CADF73}"/>
                </a:ext>
              </a:extLst>
            </p:cNvPr>
            <p:cNvSpPr/>
            <p:nvPr/>
          </p:nvSpPr>
          <p:spPr bwMode="auto">
            <a:xfrm>
              <a:off x="8015713" y="4233962"/>
              <a:ext cx="238145" cy="44859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119C3A91-E659-E26D-DC35-E41A473AEAD6}"/>
              </a:ext>
            </a:extLst>
          </p:cNvPr>
          <p:cNvGrpSpPr/>
          <p:nvPr/>
        </p:nvGrpSpPr>
        <p:grpSpPr>
          <a:xfrm>
            <a:off x="893642" y="3381967"/>
            <a:ext cx="561658" cy="298624"/>
            <a:chOff x="600934" y="7618142"/>
            <a:chExt cx="1123315" cy="59724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AD1331-5D77-91F4-403E-7C6190BAAF9F}"/>
                </a:ext>
              </a:extLst>
            </p:cNvPr>
            <p:cNvSpPr txBox="1"/>
            <p:nvPr/>
          </p:nvSpPr>
          <p:spPr>
            <a:xfrm>
              <a:off x="653825" y="7619489"/>
              <a:ext cx="1070424" cy="595901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47" name="사각형: 잘린 한쪽 모서리 246">
              <a:extLst>
                <a:ext uri="{FF2B5EF4-FFF2-40B4-BE49-F238E27FC236}">
                  <a16:creationId xmlns:a16="http://schemas.microsoft.com/office/drawing/2014/main" id="{CCECE41C-6C8A-DAE1-07C7-02398FF51D56}"/>
                </a:ext>
              </a:extLst>
            </p:cNvPr>
            <p:cNvSpPr/>
            <p:nvPr/>
          </p:nvSpPr>
          <p:spPr bwMode="auto">
            <a:xfrm rot="16200000">
              <a:off x="541245" y="7681523"/>
              <a:ext cx="172269" cy="52891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746ED09E-9145-2487-3563-2D29E2005BCE}"/>
                </a:ext>
              </a:extLst>
            </p:cNvPr>
            <p:cNvSpPr txBox="1"/>
            <p:nvPr/>
          </p:nvSpPr>
          <p:spPr>
            <a:xfrm>
              <a:off x="653825" y="7618142"/>
              <a:ext cx="1070424" cy="57357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60" name="사각형: 잘린 한쪽 모서리 259">
              <a:extLst>
                <a:ext uri="{FF2B5EF4-FFF2-40B4-BE49-F238E27FC236}">
                  <a16:creationId xmlns:a16="http://schemas.microsoft.com/office/drawing/2014/main" id="{2E0BEC8A-AB4D-1E29-FA4B-122D1703FBB8}"/>
                </a:ext>
              </a:extLst>
            </p:cNvPr>
            <p:cNvSpPr/>
            <p:nvPr/>
          </p:nvSpPr>
          <p:spPr bwMode="auto">
            <a:xfrm>
              <a:off x="656756" y="7628503"/>
              <a:ext cx="238145" cy="44859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261" name="사각형: 잘린 한쪽 모서리 260">
              <a:extLst>
                <a:ext uri="{FF2B5EF4-FFF2-40B4-BE49-F238E27FC236}">
                  <a16:creationId xmlns:a16="http://schemas.microsoft.com/office/drawing/2014/main" id="{22A47385-22F5-9E7E-935D-4AAD15113704}"/>
                </a:ext>
              </a:extLst>
            </p:cNvPr>
            <p:cNvSpPr/>
            <p:nvPr/>
          </p:nvSpPr>
          <p:spPr bwMode="auto">
            <a:xfrm>
              <a:off x="894901" y="7628503"/>
              <a:ext cx="238145" cy="44859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ECCF008-F358-A372-BDCD-CAE3F00C0ADA}"/>
              </a:ext>
            </a:extLst>
          </p:cNvPr>
          <p:cNvSpPr txBox="1"/>
          <p:nvPr/>
        </p:nvSpPr>
        <p:spPr>
          <a:xfrm>
            <a:off x="7939203" y="4135337"/>
            <a:ext cx="535212" cy="297951"/>
          </a:xfrm>
          <a:prstGeom prst="flowChartProcess">
            <a:avLst/>
          </a:prstGeom>
          <a:solidFill>
            <a:srgbClr val="CBC8CB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charset="0"/>
              <a:sym typeface="Poppi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112B9-1663-AF76-B799-5072B822B1BB}"/>
              </a:ext>
            </a:extLst>
          </p:cNvPr>
          <p:cNvSpPr txBox="1"/>
          <p:nvPr/>
        </p:nvSpPr>
        <p:spPr>
          <a:xfrm>
            <a:off x="7906502" y="4435177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History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B580EB-AFE9-C8E9-76DE-18CE0B999ACA}"/>
              </a:ext>
            </a:extLst>
          </p:cNvPr>
          <p:cNvSpPr txBox="1"/>
          <p:nvPr/>
        </p:nvSpPr>
        <p:spPr>
          <a:xfrm>
            <a:off x="7939767" y="4754116"/>
            <a:ext cx="535212" cy="297951"/>
          </a:xfrm>
          <a:prstGeom prst="flowChartProcess">
            <a:avLst/>
          </a:prstGeom>
          <a:solidFill>
            <a:srgbClr val="CBC8CB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charset="0"/>
              <a:sym typeface="Poppins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A66C0D-ED2E-DC70-E131-DDAD3B95ECFF}"/>
              </a:ext>
            </a:extLst>
          </p:cNvPr>
          <p:cNvSpPr txBox="1"/>
          <p:nvPr/>
        </p:nvSpPr>
        <p:spPr>
          <a:xfrm>
            <a:off x="7907066" y="5053956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Compare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0FEE9C10-C232-AB4A-CE98-CCB2216BE943}"/>
              </a:ext>
            </a:extLst>
          </p:cNvPr>
          <p:cNvCxnSpPr>
            <a:cxnSpLocks/>
            <a:stCxn id="89" idx="3"/>
            <a:endCxn id="41" idx="1"/>
          </p:cNvCxnSpPr>
          <p:nvPr/>
        </p:nvCxnSpPr>
        <p:spPr bwMode="auto">
          <a:xfrm>
            <a:off x="6982945" y="4561327"/>
            <a:ext cx="956823" cy="3417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F9D7BBD-D414-4CEA-7D77-529F19D1ED97}"/>
              </a:ext>
            </a:extLst>
          </p:cNvPr>
          <p:cNvSpPr txBox="1"/>
          <p:nvPr/>
        </p:nvSpPr>
        <p:spPr>
          <a:xfrm>
            <a:off x="3718240" y="3682918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Discovery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54" name="연결선: 구부러짐 153">
            <a:extLst>
              <a:ext uri="{FF2B5EF4-FFF2-40B4-BE49-F238E27FC236}">
                <a16:creationId xmlns:a16="http://schemas.microsoft.com/office/drawing/2014/main" id="{7F24839F-906F-FF0C-1B98-F05C09E43F48}"/>
              </a:ext>
            </a:extLst>
          </p:cNvPr>
          <p:cNvCxnSpPr>
            <a:cxnSpLocks/>
            <a:stCxn id="38" idx="3"/>
            <a:endCxn id="163" idx="1"/>
          </p:cNvCxnSpPr>
          <p:nvPr/>
        </p:nvCxnSpPr>
        <p:spPr bwMode="auto">
          <a:xfrm flipV="1">
            <a:off x="2992971" y="3537836"/>
            <a:ext cx="757900" cy="128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1F41AE3-FB54-EA5A-8944-DD0A4BD3C019}"/>
              </a:ext>
            </a:extLst>
          </p:cNvPr>
          <p:cNvGrpSpPr/>
          <p:nvPr/>
        </p:nvGrpSpPr>
        <p:grpSpPr>
          <a:xfrm>
            <a:off x="3750871" y="3365387"/>
            <a:ext cx="535283" cy="321424"/>
            <a:chOff x="14929909" y="3712028"/>
            <a:chExt cx="1440351" cy="1004309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F894C22-1C1A-8E95-65B9-6C2CBC1BDC73}"/>
                </a:ext>
              </a:extLst>
            </p:cNvPr>
            <p:cNvSpPr txBox="1"/>
            <p:nvPr/>
          </p:nvSpPr>
          <p:spPr>
            <a:xfrm>
              <a:off x="14929909" y="3785375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B9D6C3A-7115-7868-0476-6C389502FD88}"/>
                </a:ext>
              </a:extLst>
            </p:cNvPr>
            <p:cNvSpPr txBox="1"/>
            <p:nvPr/>
          </p:nvSpPr>
          <p:spPr>
            <a:xfrm>
              <a:off x="14931925" y="3712028"/>
              <a:ext cx="1438335" cy="72009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63EB6FBE-9E08-4C79-614B-2869C41D3D9F}"/>
              </a:ext>
            </a:extLst>
          </p:cNvPr>
          <p:cNvGrpSpPr/>
          <p:nvPr/>
        </p:nvGrpSpPr>
        <p:grpSpPr>
          <a:xfrm>
            <a:off x="10277367" y="5318247"/>
            <a:ext cx="910695" cy="240200"/>
            <a:chOff x="19300423" y="6994982"/>
            <a:chExt cx="1821389" cy="480399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9774DED-0909-4662-51DE-9835D122649C}"/>
                </a:ext>
              </a:extLst>
            </p:cNvPr>
            <p:cNvSpPr txBox="1"/>
            <p:nvPr/>
          </p:nvSpPr>
          <p:spPr>
            <a:xfrm>
              <a:off x="20224136" y="7139487"/>
              <a:ext cx="897676" cy="19138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altLang="ko-KR" sz="8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Window</a:t>
              </a:r>
              <a:endPara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1B309ABE-B41D-7709-FC7F-C85BF10579C6}"/>
                </a:ext>
              </a:extLst>
            </p:cNvPr>
            <p:cNvGrpSpPr/>
            <p:nvPr/>
          </p:nvGrpSpPr>
          <p:grpSpPr>
            <a:xfrm>
              <a:off x="19300423" y="6994982"/>
              <a:ext cx="799988" cy="480399"/>
              <a:chOff x="17210613" y="3712028"/>
              <a:chExt cx="1440274" cy="1004309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79D5CD3-1532-F9FA-6468-3DBC7CB73843}"/>
                  </a:ext>
                </a:extLst>
              </p:cNvPr>
              <p:cNvSpPr txBox="1"/>
              <p:nvPr/>
            </p:nvSpPr>
            <p:spPr>
              <a:xfrm>
                <a:off x="17210727" y="3785375"/>
                <a:ext cx="1440160" cy="930962"/>
              </a:xfrm>
              <a:prstGeom prst="flowChartProcess">
                <a:avLst/>
              </a:prstGeom>
              <a:solidFill>
                <a:srgbClr val="CBC8CB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6C3A1E2-816F-57B0-9344-7B29D29249E7}"/>
                  </a:ext>
                </a:extLst>
              </p:cNvPr>
              <p:cNvSpPr txBox="1"/>
              <p:nvPr/>
            </p:nvSpPr>
            <p:spPr>
              <a:xfrm>
                <a:off x="17210613" y="3712028"/>
                <a:ext cx="1438334" cy="72009"/>
              </a:xfrm>
              <a:prstGeom prst="flowChartProcess">
                <a:avLst/>
              </a:prstGeom>
              <a:solidFill>
                <a:srgbClr val="CBC8CB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oppins" charset="0"/>
                  <a:sym typeface="Poppins" charset="0"/>
                </a:endParaRPr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A0B3909-2CD9-E72E-6ADD-6ADF606D8277}"/>
              </a:ext>
            </a:extLst>
          </p:cNvPr>
          <p:cNvGrpSpPr/>
          <p:nvPr/>
        </p:nvGrpSpPr>
        <p:grpSpPr>
          <a:xfrm>
            <a:off x="10277367" y="4833317"/>
            <a:ext cx="899443" cy="239419"/>
            <a:chOff x="19300423" y="5997526"/>
            <a:chExt cx="1798886" cy="47883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D9A58C12-8200-9CED-F52A-E5053F4FEA3C}"/>
                </a:ext>
              </a:extLst>
            </p:cNvPr>
            <p:cNvGrpSpPr/>
            <p:nvPr/>
          </p:nvGrpSpPr>
          <p:grpSpPr>
            <a:xfrm>
              <a:off x="19300423" y="5997526"/>
              <a:ext cx="800697" cy="478838"/>
              <a:chOff x="10358039" y="10586362"/>
              <a:chExt cx="1441550" cy="1001044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2A8E3598-0523-B68A-6E57-BD0E3FB4A5F2}"/>
                  </a:ext>
                </a:extLst>
              </p:cNvPr>
              <p:cNvSpPr txBox="1"/>
              <p:nvPr/>
            </p:nvSpPr>
            <p:spPr>
              <a:xfrm>
                <a:off x="10359429" y="10656444"/>
                <a:ext cx="1440160" cy="930962"/>
              </a:xfrm>
              <a:prstGeom prst="flowChartProcess">
                <a:avLst/>
              </a:prstGeom>
              <a:solidFill>
                <a:srgbClr val="CBC8CB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182" name="사각형: 잘린 한쪽 모서리 181">
                <a:extLst>
                  <a:ext uri="{FF2B5EF4-FFF2-40B4-BE49-F238E27FC236}">
                    <a16:creationId xmlns:a16="http://schemas.microsoft.com/office/drawing/2014/main" id="{4791FBCF-0571-B8EA-D70C-A58871C9873D}"/>
                  </a:ext>
                </a:extLst>
              </p:cNvPr>
              <p:cNvSpPr/>
              <p:nvPr/>
            </p:nvSpPr>
            <p:spPr bwMode="auto">
              <a:xfrm>
                <a:off x="10358039" y="10586362"/>
                <a:ext cx="320403" cy="70082"/>
              </a:xfrm>
              <a:prstGeom prst="snip1Rect">
                <a:avLst>
                  <a:gd name="adj" fmla="val 50000"/>
                </a:avLst>
              </a:prstGeom>
              <a:solidFill>
                <a:srgbClr val="CBC8CB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oppins" charset="0"/>
                  <a:sym typeface="Poppins" charset="0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D7ED8A0-DE74-4DE9-B43C-C398453DACC8}"/>
                </a:ext>
              </a:extLst>
            </p:cNvPr>
            <p:cNvSpPr txBox="1"/>
            <p:nvPr/>
          </p:nvSpPr>
          <p:spPr>
            <a:xfrm>
              <a:off x="20201633" y="6141251"/>
              <a:ext cx="897676" cy="19138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altLang="ko-KR" sz="8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Top </a:t>
              </a:r>
              <a:r>
                <a:rPr lang="en-US" altLang="ko-KR" sz="8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TabView</a:t>
              </a:r>
              <a:endPara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466B66-7FF7-A8F5-9D57-4388F39B5466}"/>
              </a:ext>
            </a:extLst>
          </p:cNvPr>
          <p:cNvGrpSpPr/>
          <p:nvPr/>
        </p:nvGrpSpPr>
        <p:grpSpPr>
          <a:xfrm>
            <a:off x="10276456" y="5803958"/>
            <a:ext cx="911605" cy="222658"/>
            <a:chOff x="19298602" y="8101822"/>
            <a:chExt cx="1823210" cy="445315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2A682A2-B6E0-201F-1993-4897862E388B}"/>
                </a:ext>
              </a:extLst>
            </p:cNvPr>
            <p:cNvSpPr txBox="1"/>
            <p:nvPr/>
          </p:nvSpPr>
          <p:spPr>
            <a:xfrm>
              <a:off x="19298602" y="8101822"/>
              <a:ext cx="799925" cy="445315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2CF45AB-ED29-F2B5-DF3C-88D996458253}"/>
                </a:ext>
              </a:extLst>
            </p:cNvPr>
            <p:cNvSpPr txBox="1"/>
            <p:nvPr/>
          </p:nvSpPr>
          <p:spPr>
            <a:xfrm>
              <a:off x="20224136" y="8228785"/>
              <a:ext cx="897676" cy="19138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altLang="ko-KR" sz="8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View</a:t>
              </a:r>
              <a:endPara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4CD99DE-8F99-000D-E2B3-426954369F1C}"/>
              </a:ext>
            </a:extLst>
          </p:cNvPr>
          <p:cNvGrpSpPr/>
          <p:nvPr/>
        </p:nvGrpSpPr>
        <p:grpSpPr>
          <a:xfrm>
            <a:off x="10253124" y="4365148"/>
            <a:ext cx="923686" cy="222658"/>
            <a:chOff x="19251937" y="4871831"/>
            <a:chExt cx="1847372" cy="445315"/>
          </a:xfrm>
        </p:grpSpPr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F85F52D5-6038-7692-9EA5-D53963198F27}"/>
                </a:ext>
              </a:extLst>
            </p:cNvPr>
            <p:cNvGrpSpPr/>
            <p:nvPr/>
          </p:nvGrpSpPr>
          <p:grpSpPr>
            <a:xfrm>
              <a:off x="19251937" y="4871831"/>
              <a:ext cx="846590" cy="445315"/>
              <a:chOff x="10932794" y="545668"/>
              <a:chExt cx="846590" cy="445315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366EF5B-EDE9-6F05-7CD4-8C7687FCC766}"/>
                  </a:ext>
                </a:extLst>
              </p:cNvPr>
              <p:cNvSpPr txBox="1"/>
              <p:nvPr/>
            </p:nvSpPr>
            <p:spPr>
              <a:xfrm>
                <a:off x="10979459" y="545668"/>
                <a:ext cx="799925" cy="445315"/>
              </a:xfrm>
              <a:prstGeom prst="flowChartProcess">
                <a:avLst/>
              </a:prstGeom>
              <a:solidFill>
                <a:srgbClr val="CBC8CB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208" name="사각형: 잘린 한쪽 모서리 207">
                <a:extLst>
                  <a:ext uri="{FF2B5EF4-FFF2-40B4-BE49-F238E27FC236}">
                    <a16:creationId xmlns:a16="http://schemas.microsoft.com/office/drawing/2014/main" id="{AE626846-F462-A737-B393-D02CB0CFB213}"/>
                  </a:ext>
                </a:extLst>
              </p:cNvPr>
              <p:cNvSpPr/>
              <p:nvPr/>
            </p:nvSpPr>
            <p:spPr bwMode="auto">
              <a:xfrm rot="16200000">
                <a:off x="10894140" y="588257"/>
                <a:ext cx="123028" cy="45719"/>
              </a:xfrm>
              <a:prstGeom prst="snip1Rect">
                <a:avLst>
                  <a:gd name="adj" fmla="val 50000"/>
                </a:avLst>
              </a:prstGeom>
              <a:solidFill>
                <a:srgbClr val="CBC8CB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oppins" charset="0"/>
                  <a:sym typeface="Poppins" charset="0"/>
                </a:endParaRPr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E656C2E-B1A7-7DD0-16A6-3012E0FDC96A}"/>
                </a:ext>
              </a:extLst>
            </p:cNvPr>
            <p:cNvSpPr txBox="1"/>
            <p:nvPr/>
          </p:nvSpPr>
          <p:spPr>
            <a:xfrm>
              <a:off x="20201633" y="4998794"/>
              <a:ext cx="897676" cy="19138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altLang="ko-KR" sz="8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Left </a:t>
              </a:r>
              <a:r>
                <a:rPr lang="en-US" altLang="ko-KR" sz="800" dirty="0" err="1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TabView</a:t>
              </a:r>
              <a:endPara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449B0F5-6BD9-CB31-5BB8-E2B231B4CA28}"/>
              </a:ext>
            </a:extLst>
          </p:cNvPr>
          <p:cNvGrpSpPr/>
          <p:nvPr/>
        </p:nvGrpSpPr>
        <p:grpSpPr>
          <a:xfrm>
            <a:off x="6480356" y="728700"/>
            <a:ext cx="535729" cy="320380"/>
            <a:chOff x="10358039" y="10586362"/>
            <a:chExt cx="1441550" cy="100104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F04411F-4C86-4587-D300-68007979CC0B}"/>
                </a:ext>
              </a:extLst>
            </p:cNvPr>
            <p:cNvSpPr txBox="1"/>
            <p:nvPr/>
          </p:nvSpPr>
          <p:spPr>
            <a:xfrm>
              <a:off x="10359429" y="10656444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73" name="사각형: 잘린 한쪽 모서리 72">
              <a:extLst>
                <a:ext uri="{FF2B5EF4-FFF2-40B4-BE49-F238E27FC236}">
                  <a16:creationId xmlns:a16="http://schemas.microsoft.com/office/drawing/2014/main" id="{8EA3F4E5-DF22-1E44-B268-5E67F1B16E08}"/>
                </a:ext>
              </a:extLst>
            </p:cNvPr>
            <p:cNvSpPr/>
            <p:nvPr/>
          </p:nvSpPr>
          <p:spPr bwMode="auto">
            <a:xfrm>
              <a:off x="10358039" y="10586362"/>
              <a:ext cx="320403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E65DD88-D979-BD88-D1E3-80D914718480}"/>
              </a:ext>
            </a:extLst>
          </p:cNvPr>
          <p:cNvGrpSpPr/>
          <p:nvPr/>
        </p:nvGrpSpPr>
        <p:grpSpPr>
          <a:xfrm>
            <a:off x="7967386" y="2074599"/>
            <a:ext cx="535283" cy="321424"/>
            <a:chOff x="14929909" y="3712028"/>
            <a:chExt cx="1440351" cy="100430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9AC8981-BA06-0B8D-5A1B-D3F3C34C2543}"/>
                </a:ext>
              </a:extLst>
            </p:cNvPr>
            <p:cNvSpPr txBox="1"/>
            <p:nvPr/>
          </p:nvSpPr>
          <p:spPr>
            <a:xfrm>
              <a:off x="14929909" y="3785375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13B9BFC-C575-0BCE-EE49-D0FCDA511A25}"/>
                </a:ext>
              </a:extLst>
            </p:cNvPr>
            <p:cNvSpPr txBox="1"/>
            <p:nvPr/>
          </p:nvSpPr>
          <p:spPr>
            <a:xfrm>
              <a:off x="14931925" y="3712028"/>
              <a:ext cx="1438335" cy="72009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BAB98558-4B19-5BE3-77DB-9B6D940FDF50}"/>
              </a:ext>
            </a:extLst>
          </p:cNvPr>
          <p:cNvSpPr txBox="1"/>
          <p:nvPr/>
        </p:nvSpPr>
        <p:spPr>
          <a:xfrm>
            <a:off x="8246691" y="2404691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ko-KR" altLang="en-US" sz="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트래킹</a:t>
            </a:r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데이터 조회</a:t>
            </a:r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팝업</a:t>
            </a:r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584157-493A-8DA7-E79F-763EB294298B}"/>
              </a:ext>
            </a:extLst>
          </p:cNvPr>
          <p:cNvSpPr txBox="1"/>
          <p:nvPr/>
        </p:nvSpPr>
        <p:spPr>
          <a:xfrm>
            <a:off x="6545847" y="1764858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8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Abnormal History </a:t>
            </a:r>
            <a:r>
              <a:rPr lang="ko-KR" altLang="en-US" sz="8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조회</a:t>
            </a:r>
            <a:endParaRPr lang="ko-KR" altLang="en-US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1A1EF5AE-5A36-4383-DC48-484FB0DDF464}"/>
              </a:ext>
            </a:extLst>
          </p:cNvPr>
          <p:cNvCxnSpPr>
            <a:cxnSpLocks/>
            <a:stCxn id="19" idx="3"/>
            <a:endCxn id="37" idx="1"/>
          </p:cNvCxnSpPr>
          <p:nvPr/>
        </p:nvCxnSpPr>
        <p:spPr bwMode="auto">
          <a:xfrm>
            <a:off x="4899788" y="1040200"/>
            <a:ext cx="1589628" cy="543684"/>
          </a:xfrm>
          <a:prstGeom prst="curvedConnector3">
            <a:avLst>
              <a:gd name="adj1" fmla="val 50000"/>
            </a:avLst>
          </a:prstGeom>
          <a:ln>
            <a:solidFill>
              <a:srgbClr val="0066FF"/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57E5AF2-5F40-EF1A-ADF7-4334A79B2E42}"/>
              </a:ext>
            </a:extLst>
          </p:cNvPr>
          <p:cNvGrpSpPr/>
          <p:nvPr/>
        </p:nvGrpSpPr>
        <p:grpSpPr>
          <a:xfrm>
            <a:off x="6489416" y="1411434"/>
            <a:ext cx="535283" cy="321424"/>
            <a:chOff x="14929909" y="3712028"/>
            <a:chExt cx="1440351" cy="10043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0E35E5-0827-8F9F-8FA9-D89E40870A73}"/>
                </a:ext>
              </a:extLst>
            </p:cNvPr>
            <p:cNvSpPr txBox="1"/>
            <p:nvPr/>
          </p:nvSpPr>
          <p:spPr>
            <a:xfrm>
              <a:off x="14929909" y="3785375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24FC40-34FF-438C-2A6F-B4937E5A1637}"/>
                </a:ext>
              </a:extLst>
            </p:cNvPr>
            <p:cNvSpPr txBox="1"/>
            <p:nvPr/>
          </p:nvSpPr>
          <p:spPr>
            <a:xfrm>
              <a:off x="14931925" y="3712028"/>
              <a:ext cx="1438335" cy="72009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87B90904-163D-5279-425A-CD3E4D57DD3E}"/>
              </a:ext>
            </a:extLst>
          </p:cNvPr>
          <p:cNvCxnSpPr>
            <a:cxnSpLocks/>
            <a:stCxn id="23" idx="3"/>
            <a:endCxn id="72" idx="1"/>
          </p:cNvCxnSpPr>
          <p:nvPr/>
        </p:nvCxnSpPr>
        <p:spPr bwMode="auto">
          <a:xfrm flipV="1">
            <a:off x="4867086" y="900105"/>
            <a:ext cx="1613787" cy="104122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A9B0BE0-204F-D2E1-B6F9-F755EADE7FDD}"/>
              </a:ext>
            </a:extLst>
          </p:cNvPr>
          <p:cNvCxnSpPr>
            <a:cxnSpLocks/>
            <a:stCxn id="92" idx="3"/>
            <a:endCxn id="110" idx="1"/>
          </p:cNvCxnSpPr>
          <p:nvPr/>
        </p:nvCxnSpPr>
        <p:spPr bwMode="auto">
          <a:xfrm flipV="1">
            <a:off x="6999955" y="2247048"/>
            <a:ext cx="967431" cy="98043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897626" y="4135337"/>
            <a:ext cx="1939332" cy="224086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0D1EBD1-0333-EFBB-DB10-8F64489BF0C0}"/>
              </a:ext>
            </a:extLst>
          </p:cNvPr>
          <p:cNvSpPr txBox="1"/>
          <p:nvPr/>
        </p:nvSpPr>
        <p:spPr>
          <a:xfrm>
            <a:off x="6422739" y="4001187"/>
            <a:ext cx="600615" cy="128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ko-KR" altLang="en-US" sz="8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유저 그룹 관리</a:t>
            </a:r>
            <a:endParaRPr lang="en-US" altLang="ko-KR" sz="8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757C96E-D0F5-EF10-CC49-378986BEC123}"/>
              </a:ext>
            </a:extLst>
          </p:cNvPr>
          <p:cNvGrpSpPr/>
          <p:nvPr/>
        </p:nvGrpSpPr>
        <p:grpSpPr>
          <a:xfrm>
            <a:off x="6464743" y="3680866"/>
            <a:ext cx="535212" cy="320380"/>
            <a:chOff x="12649081" y="5897880"/>
            <a:chExt cx="1440160" cy="100104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F734575-5A34-C6B6-4FD2-174E12E0B5B7}"/>
                </a:ext>
              </a:extLst>
            </p:cNvPr>
            <p:cNvSpPr txBox="1"/>
            <p:nvPr/>
          </p:nvSpPr>
          <p:spPr>
            <a:xfrm>
              <a:off x="12649081" y="5967962"/>
              <a:ext cx="1440160" cy="930962"/>
            </a:xfrm>
            <a:prstGeom prst="flowChartProcess">
              <a:avLst/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147" name="사각형: 잘린 한쪽 모서리 106">
              <a:extLst>
                <a:ext uri="{FF2B5EF4-FFF2-40B4-BE49-F238E27FC236}">
                  <a16:creationId xmlns:a16="http://schemas.microsoft.com/office/drawing/2014/main" id="{6EF87681-2946-3327-1C8F-4B3A249D9613}"/>
                </a:ext>
              </a:extLst>
            </p:cNvPr>
            <p:cNvSpPr/>
            <p:nvPr/>
          </p:nvSpPr>
          <p:spPr bwMode="auto">
            <a:xfrm>
              <a:off x="12651014" y="5897880"/>
              <a:ext cx="320403" cy="70082"/>
            </a:xfrm>
            <a:prstGeom prst="snip1Rect">
              <a:avLst>
                <a:gd name="adj" fmla="val 50000"/>
              </a:avLst>
            </a:prstGeom>
            <a:solidFill>
              <a:srgbClr val="CBC8CB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6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5AE6C5D-2EF7-4AAC-A398-8303BF418B15}"/>
              </a:ext>
            </a:extLst>
          </p:cNvPr>
          <p:cNvSpPr/>
          <p:nvPr/>
        </p:nvSpPr>
        <p:spPr bwMode="auto">
          <a:xfrm>
            <a:off x="7547059" y="2708920"/>
            <a:ext cx="1618821" cy="810315"/>
          </a:xfrm>
          <a:prstGeom prst="rect">
            <a:avLst/>
          </a:prstGeom>
          <a:solidFill>
            <a:srgbClr val="F2F3C1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endParaRPr lang="ko-KR" altLang="en-US" sz="1000" kern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202B979A-F955-4BFE-4BAB-5408E48A9164}"/>
              </a:ext>
            </a:extLst>
          </p:cNvPr>
          <p:cNvSpPr/>
          <p:nvPr/>
        </p:nvSpPr>
        <p:spPr bwMode="auto">
          <a:xfrm>
            <a:off x="9397259" y="2708920"/>
            <a:ext cx="1618821" cy="810315"/>
          </a:xfrm>
          <a:prstGeom prst="rect">
            <a:avLst/>
          </a:prstGeom>
          <a:solidFill>
            <a:srgbClr val="F2F3C1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endParaRPr lang="ko-KR" altLang="en-US" sz="1000" kern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3CF3DC40-6A39-432F-4F1E-0D3AB89D79D6}"/>
              </a:ext>
            </a:extLst>
          </p:cNvPr>
          <p:cNvSpPr/>
          <p:nvPr/>
        </p:nvSpPr>
        <p:spPr bwMode="auto">
          <a:xfrm>
            <a:off x="5838099" y="2708920"/>
            <a:ext cx="1618821" cy="810315"/>
          </a:xfrm>
          <a:prstGeom prst="rect">
            <a:avLst/>
          </a:prstGeom>
          <a:solidFill>
            <a:srgbClr val="F2F3C1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endParaRPr lang="ko-KR" altLang="en-US" sz="1000" kern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 charset="0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C31F5CC7-6C96-106C-C276-49CD335BF789}"/>
              </a:ext>
            </a:extLst>
          </p:cNvPr>
          <p:cNvSpPr/>
          <p:nvPr/>
        </p:nvSpPr>
        <p:spPr bwMode="auto">
          <a:xfrm>
            <a:off x="7487042" y="1772816"/>
            <a:ext cx="1086447" cy="463562"/>
          </a:xfrm>
          <a:prstGeom prst="rect">
            <a:avLst/>
          </a:prstGeom>
          <a:solidFill>
            <a:srgbClr val="F2F3C1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endParaRPr lang="ko-KR" altLang="en-US" sz="1000" kern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817BBB-827D-E5C1-9B98-23204FE05902}"/>
              </a:ext>
            </a:extLst>
          </p:cNvPr>
          <p:cNvSpPr/>
          <p:nvPr/>
        </p:nvSpPr>
        <p:spPr bwMode="auto">
          <a:xfrm>
            <a:off x="1154852" y="2649591"/>
            <a:ext cx="2530308" cy="814762"/>
          </a:xfrm>
          <a:prstGeom prst="rect">
            <a:avLst/>
          </a:prstGeom>
          <a:solidFill>
            <a:srgbClr val="F2F3C1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endParaRPr lang="ko-KR" altLang="en-US" sz="1000" kern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DB516DD2-6270-321C-59E6-4A7D9A3D302D}"/>
              </a:ext>
            </a:extLst>
          </p:cNvPr>
          <p:cNvSpPr/>
          <p:nvPr/>
        </p:nvSpPr>
        <p:spPr bwMode="auto">
          <a:xfrm>
            <a:off x="1264185" y="842544"/>
            <a:ext cx="1475919" cy="658429"/>
          </a:xfrm>
          <a:prstGeom prst="rect">
            <a:avLst/>
          </a:prstGeom>
          <a:solidFill>
            <a:sysClr val="window" lastClr="FFFFFF">
              <a:lumMod val="95000"/>
              <a:alpha val="50196"/>
            </a:sysClr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endParaRPr lang="ko-KR" altLang="en-US" sz="1000" kern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D0B1B3B1-8FA6-859F-99BD-944749DBB58C}"/>
              </a:ext>
            </a:extLst>
          </p:cNvPr>
          <p:cNvSpPr/>
          <p:nvPr/>
        </p:nvSpPr>
        <p:spPr bwMode="auto">
          <a:xfrm>
            <a:off x="7506557" y="4287145"/>
            <a:ext cx="928337" cy="438717"/>
          </a:xfrm>
          <a:prstGeom prst="rect">
            <a:avLst/>
          </a:prstGeom>
          <a:solidFill>
            <a:srgbClr val="F2F3C1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endParaRPr lang="ko-KR" altLang="en-US" sz="1000" kern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82041F83-7545-62E3-A922-25771A3DAD99}"/>
              </a:ext>
            </a:extLst>
          </p:cNvPr>
          <p:cNvSpPr/>
          <p:nvPr/>
        </p:nvSpPr>
        <p:spPr bwMode="auto">
          <a:xfrm>
            <a:off x="8509826" y="4287145"/>
            <a:ext cx="928337" cy="438717"/>
          </a:xfrm>
          <a:prstGeom prst="rect">
            <a:avLst/>
          </a:prstGeom>
          <a:solidFill>
            <a:srgbClr val="F2F3C1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endParaRPr lang="ko-KR" altLang="en-US" sz="1000" kern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 charset="0"/>
            </a:endParaRPr>
          </a:p>
        </p:txBody>
      </p: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1A77BC8A-EDCF-2E37-0FED-608F3B866061}"/>
              </a:ext>
            </a:extLst>
          </p:cNvPr>
          <p:cNvGrpSpPr/>
          <p:nvPr/>
        </p:nvGrpSpPr>
        <p:grpSpPr>
          <a:xfrm flipV="1">
            <a:off x="5133270" y="2349143"/>
            <a:ext cx="5356486" cy="469098"/>
            <a:chOff x="12850405" y="9486600"/>
            <a:chExt cx="5995586" cy="2755164"/>
          </a:xfrm>
          <a:solidFill>
            <a:srgbClr val="F2F3C1"/>
          </a:solidFill>
          <a:effectLst/>
        </p:grpSpPr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F47F64B2-439B-36F4-4B9A-250AAE9053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850405" y="12126711"/>
              <a:ext cx="5995586" cy="103617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397" name="직선 연결선 396">
              <a:extLst>
                <a:ext uri="{FF2B5EF4-FFF2-40B4-BE49-F238E27FC236}">
                  <a16:creationId xmlns:a16="http://schemas.microsoft.com/office/drawing/2014/main" id="{051C84E4-27FA-3B80-A27D-796FFEA2E5FD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6590461" y="10864182"/>
              <a:ext cx="2755164" cy="0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398" name="직선 연결선 397">
              <a:extLst>
                <a:ext uri="{FF2B5EF4-FFF2-40B4-BE49-F238E27FC236}">
                  <a16:creationId xmlns:a16="http://schemas.microsoft.com/office/drawing/2014/main" id="{46254972-0B38-44AE-FDCF-0C9E9C9CAF03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4535174" y="10864182"/>
              <a:ext cx="2755164" cy="0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399" name="직선 연결선 398">
              <a:extLst>
                <a:ext uri="{FF2B5EF4-FFF2-40B4-BE49-F238E27FC236}">
                  <a16:creationId xmlns:a16="http://schemas.microsoft.com/office/drawing/2014/main" id="{95AEC4D9-F58F-69D9-93D7-7EF2D7262CCA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2610171" y="10864182"/>
              <a:ext cx="2755164" cy="0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DA5CB518-27D0-295C-91D1-CF99B5A6BDF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852671" y="10712703"/>
              <a:ext cx="0" cy="1529050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568" name="직선 연결선 567">
              <a:extLst>
                <a:ext uri="{FF2B5EF4-FFF2-40B4-BE49-F238E27FC236}">
                  <a16:creationId xmlns:a16="http://schemas.microsoft.com/office/drawing/2014/main" id="{8AD4A352-1A83-0984-8854-52FC9F95DEF7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3590209" y="10864182"/>
              <a:ext cx="2755164" cy="0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569" name="직선 연결선 568">
              <a:extLst>
                <a:ext uri="{FF2B5EF4-FFF2-40B4-BE49-F238E27FC236}">
                  <a16:creationId xmlns:a16="http://schemas.microsoft.com/office/drawing/2014/main" id="{7443F719-A5E5-B053-BB1A-736EFBE229E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5492302" y="10864182"/>
              <a:ext cx="2755164" cy="0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571" name="직선 연결선 570">
              <a:extLst>
                <a:ext uri="{FF2B5EF4-FFF2-40B4-BE49-F238E27FC236}">
                  <a16:creationId xmlns:a16="http://schemas.microsoft.com/office/drawing/2014/main" id="{F44C33F9-A917-B9C7-0F9E-8BC912C439DC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17468409" y="10864182"/>
              <a:ext cx="2755164" cy="0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18" name="그룹 517">
            <a:extLst>
              <a:ext uri="{FF2B5EF4-FFF2-40B4-BE49-F238E27FC236}">
                <a16:creationId xmlns:a16="http://schemas.microsoft.com/office/drawing/2014/main" id="{72A9F066-A8B1-7F43-EE50-BCDBC582DD03}"/>
              </a:ext>
            </a:extLst>
          </p:cNvPr>
          <p:cNvGrpSpPr/>
          <p:nvPr/>
        </p:nvGrpSpPr>
        <p:grpSpPr>
          <a:xfrm>
            <a:off x="2207568" y="2369753"/>
            <a:ext cx="2885576" cy="735211"/>
            <a:chOff x="4415135" y="4698285"/>
            <a:chExt cx="5771151" cy="1555760"/>
          </a:xfrm>
          <a:solidFill>
            <a:srgbClr val="F2F3C1"/>
          </a:solidFill>
        </p:grpSpPr>
        <p:cxnSp>
          <p:nvCxnSpPr>
            <p:cNvPr id="485" name="직선 연결선 484">
              <a:extLst>
                <a:ext uri="{FF2B5EF4-FFF2-40B4-BE49-F238E27FC236}">
                  <a16:creationId xmlns:a16="http://schemas.microsoft.com/office/drawing/2014/main" id="{17E95FE9-F6EE-BC81-310B-B2639EDA98E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15135" y="4698285"/>
              <a:ext cx="5771151" cy="1435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487" name="직선 연결선 486">
              <a:extLst>
                <a:ext uri="{FF2B5EF4-FFF2-40B4-BE49-F238E27FC236}">
                  <a16:creationId xmlns:a16="http://schemas.microsoft.com/office/drawing/2014/main" id="{A86C1DEF-F416-1C27-7038-65DF7AE7BFD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65365" y="4699087"/>
              <a:ext cx="0" cy="440522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488" name="직선 연결선 487">
              <a:extLst>
                <a:ext uri="{FF2B5EF4-FFF2-40B4-BE49-F238E27FC236}">
                  <a16:creationId xmlns:a16="http://schemas.microsoft.com/office/drawing/2014/main" id="{EA18827D-2598-EE3D-E0EC-6B8736C2C3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927304" y="4756740"/>
              <a:ext cx="0" cy="1497305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489" name="직선 연결선 488">
              <a:extLst>
                <a:ext uri="{FF2B5EF4-FFF2-40B4-BE49-F238E27FC236}">
                  <a16:creationId xmlns:a16="http://schemas.microsoft.com/office/drawing/2014/main" id="{4F61470C-3987-CD4B-261A-1AFED2A6D7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15136" y="4699086"/>
              <a:ext cx="0" cy="1497302"/>
            </a:xfrm>
            <a:prstGeom prst="line">
              <a:avLst/>
            </a:prstGeom>
            <a:grpFill/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0ADE04-9D15-2575-823A-0A11907103D6}"/>
              </a:ext>
            </a:extLst>
          </p:cNvPr>
          <p:cNvSpPr/>
          <p:nvPr/>
        </p:nvSpPr>
        <p:spPr bwMode="auto">
          <a:xfrm>
            <a:off x="7358636" y="4139099"/>
            <a:ext cx="2209522" cy="824828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90000"/>
              </a:schemeClr>
            </a:solidFill>
            <a:prstDash val="dash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87C56B-1200-8D68-C062-B47F1141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아키텍처 </a:t>
            </a:r>
            <a:r>
              <a:rPr lang="en-US" altLang="ko-KR" dirty="0">
                <a:solidFill>
                  <a:schemeClr val="tx1"/>
                </a:solidFill>
              </a:rPr>
              <a:t>- Load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balancer </a:t>
            </a:r>
            <a:r>
              <a:rPr lang="ko-KR" altLang="en-US" dirty="0">
                <a:solidFill>
                  <a:schemeClr val="tx1"/>
                </a:solidFill>
              </a:rPr>
              <a:t>기반 시스템 구성</a:t>
            </a:r>
          </a:p>
        </p:txBody>
      </p: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8F570E28-A98F-DD5C-AD7E-94D4CDCF880F}"/>
              </a:ext>
            </a:extLst>
          </p:cNvPr>
          <p:cNvGrpSpPr/>
          <p:nvPr/>
        </p:nvGrpSpPr>
        <p:grpSpPr>
          <a:xfrm>
            <a:off x="8984414" y="87444"/>
            <a:ext cx="3217472" cy="966368"/>
            <a:chOff x="17968827" y="174888"/>
            <a:chExt cx="6434944" cy="1932735"/>
          </a:xfrm>
        </p:grpSpPr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27E91F09-C90E-EC11-1837-0A3E528DBC15}"/>
                </a:ext>
              </a:extLst>
            </p:cNvPr>
            <p:cNvSpPr txBox="1"/>
            <p:nvPr/>
          </p:nvSpPr>
          <p:spPr>
            <a:xfrm>
              <a:off x="22290371" y="174888"/>
              <a:ext cx="1279838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Redis I/F</a:t>
              </a:r>
              <a:endParaRPr lang="ko-KR" altLang="en-US" sz="900" dirty="0">
                <a:solidFill>
                  <a:srgbClr val="000000"/>
                </a:solidFill>
                <a:highlight>
                  <a:srgbClr val="FFFFFF"/>
                </a:highlight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942EDABA-3299-CA2A-D477-50D6D0CB0F5F}"/>
                </a:ext>
              </a:extLst>
            </p:cNvPr>
            <p:cNvSpPr txBox="1"/>
            <p:nvPr/>
          </p:nvSpPr>
          <p:spPr>
            <a:xfrm>
              <a:off x="22290371" y="547420"/>
              <a:ext cx="1821654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dirty="0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EDA SOAP I/F</a:t>
              </a:r>
              <a:endParaRPr lang="ko-KR" altLang="en-US" sz="900" dirty="0">
                <a:solidFill>
                  <a:srgbClr val="000000"/>
                </a:solidFill>
                <a:highlight>
                  <a:srgbClr val="FFFFFF"/>
                </a:highlight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4A33446-0629-DA6D-7CB4-90F0A8C4D7C0}"/>
                </a:ext>
              </a:extLst>
            </p:cNvPr>
            <p:cNvSpPr txBox="1"/>
            <p:nvPr/>
          </p:nvSpPr>
          <p:spPr>
            <a:xfrm>
              <a:off x="22290371" y="900900"/>
              <a:ext cx="1921038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dirty="0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HTTP REST API</a:t>
              </a:r>
              <a:endParaRPr lang="ko-KR" altLang="en-US" sz="900" dirty="0">
                <a:solidFill>
                  <a:srgbClr val="000000"/>
                </a:solidFill>
                <a:highlight>
                  <a:srgbClr val="FFFFFF"/>
                </a:highlight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8DE4094D-719B-E9AF-67E3-D5840E27EE1A}"/>
                </a:ext>
              </a:extLst>
            </p:cNvPr>
            <p:cNvSpPr txBox="1"/>
            <p:nvPr/>
          </p:nvSpPr>
          <p:spPr>
            <a:xfrm>
              <a:off x="22290371" y="1645959"/>
              <a:ext cx="211340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dirty="0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TIB.EMS or</a:t>
              </a:r>
              <a:r>
                <a:rPr lang="ko-KR" altLang="en-US" sz="900" dirty="0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 </a:t>
              </a:r>
              <a:r>
                <a:rPr lang="en-US" altLang="ko-KR" sz="9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kafka</a:t>
              </a:r>
              <a:endParaRPr lang="ko-KR" altLang="en-US" sz="900" dirty="0">
                <a:solidFill>
                  <a:srgbClr val="000000"/>
                </a:solidFill>
                <a:highlight>
                  <a:srgbClr val="FFFFFF"/>
                </a:highlight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6C0A7E6-A448-57D5-5C2D-5BEF740265E9}"/>
                </a:ext>
              </a:extLst>
            </p:cNvPr>
            <p:cNvSpPr txBox="1"/>
            <p:nvPr/>
          </p:nvSpPr>
          <p:spPr>
            <a:xfrm>
              <a:off x="22290371" y="1292479"/>
              <a:ext cx="102015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dirty="0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DB I/F</a:t>
              </a:r>
              <a:endParaRPr lang="ko-KR" altLang="en-US" sz="900" dirty="0">
                <a:solidFill>
                  <a:srgbClr val="000000"/>
                </a:solidFill>
                <a:highlight>
                  <a:srgbClr val="FFFFFF"/>
                </a:highlight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E8564B1E-B3D0-9CAA-C9C9-46A73EF93A1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692632" y="375662"/>
              <a:ext cx="543391" cy="2444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38100" cap="flat" cmpd="sng" algn="ctr">
              <a:solidFill>
                <a:srgbClr val="FF0000"/>
              </a:solidFill>
              <a:prstDash val="sysDot"/>
              <a:miter lim="4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318" name="직선 화살표 연결선 317">
              <a:extLst>
                <a:ext uri="{FF2B5EF4-FFF2-40B4-BE49-F238E27FC236}">
                  <a16:creationId xmlns:a16="http://schemas.microsoft.com/office/drawing/2014/main" id="{5D90A604-1392-40A3-BED0-7952AB72A7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692632" y="743499"/>
              <a:ext cx="543391" cy="2444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38100" cap="flat" cmpd="sng" algn="ctr">
              <a:solidFill>
                <a:srgbClr val="0066FF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213E7D98-504F-6646-5217-80E30E92D22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692632" y="1111336"/>
              <a:ext cx="543391" cy="2444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8575" cap="flat" cmpd="sng" algn="ctr">
              <a:solidFill>
                <a:srgbClr val="00B050"/>
              </a:solidFill>
              <a:prstDash val="solid"/>
              <a:miter lim="400000"/>
              <a:headEnd type="none" w="lg" len="med"/>
              <a:tailEnd type="triangle" w="lg" len="med"/>
            </a:ln>
            <a:effectLst/>
          </p:spPr>
        </p:cxnSp>
        <p:cxnSp>
          <p:nvCxnSpPr>
            <p:cNvPr id="320" name="직선 화살표 연결선 319">
              <a:extLst>
                <a:ext uri="{FF2B5EF4-FFF2-40B4-BE49-F238E27FC236}">
                  <a16:creationId xmlns:a16="http://schemas.microsoft.com/office/drawing/2014/main" id="{F72B0E12-17C8-FC1D-3B4F-43715B5D4E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689891" y="1849455"/>
              <a:ext cx="546132" cy="0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38100" cap="flat" cmpd="sng" algn="ctr">
              <a:solidFill>
                <a:srgbClr val="FFC000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321" name="직선 화살표 연결선 320">
              <a:extLst>
                <a:ext uri="{FF2B5EF4-FFF2-40B4-BE49-F238E27FC236}">
                  <a16:creationId xmlns:a16="http://schemas.microsoft.com/office/drawing/2014/main" id="{5C1F77E4-429F-0E4B-B0D8-602428BC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689891" y="1479173"/>
              <a:ext cx="543391" cy="2444"/>
            </a:xfrm>
            <a:prstGeom prst="straightConnector1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38100" cap="flat" cmpd="sng" algn="ctr">
              <a:solidFill>
                <a:srgbClr val="9A57CD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6F2B1AD6-C548-379D-F067-B8D7E1B3102B}"/>
                </a:ext>
              </a:extLst>
            </p:cNvPr>
            <p:cNvSpPr/>
            <p:nvPr/>
          </p:nvSpPr>
          <p:spPr>
            <a:xfrm>
              <a:off x="19574188" y="299761"/>
              <a:ext cx="640776" cy="273927"/>
            </a:xfrm>
            <a:prstGeom prst="rect">
              <a:avLst/>
            </a:prstGeom>
            <a:solidFill>
              <a:sysClr val="window" lastClr="FFFFFF">
                <a:lumMod val="95000"/>
                <a:alpha val="50196"/>
              </a:sysClr>
            </a:solidFill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endParaRPr lang="ko-KR" altLang="en-US" sz="1000" ker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  <p:sp>
          <p:nvSpPr>
            <p:cNvPr id="323" name="사각형: 둥근 모서리 322">
              <a:extLst>
                <a:ext uri="{FF2B5EF4-FFF2-40B4-BE49-F238E27FC236}">
                  <a16:creationId xmlns:a16="http://schemas.microsoft.com/office/drawing/2014/main" id="{A64C65CA-A415-8F58-9A8E-E4C0334F823B}"/>
                </a:ext>
              </a:extLst>
            </p:cNvPr>
            <p:cNvSpPr/>
            <p:nvPr/>
          </p:nvSpPr>
          <p:spPr>
            <a:xfrm>
              <a:off x="19574187" y="671472"/>
              <a:ext cx="640776" cy="273927"/>
            </a:xfrm>
            <a:prstGeom prst="roundRect">
              <a:avLst>
                <a:gd name="adj" fmla="val 27084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>
                <a:defRPr/>
              </a:pPr>
              <a:endParaRPr lang="ko-KR" altLang="en-US" sz="10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BD573FDB-D6E0-3998-56BA-63CBAD1661C9}"/>
                </a:ext>
              </a:extLst>
            </p:cNvPr>
            <p:cNvSpPr txBox="1"/>
            <p:nvPr/>
          </p:nvSpPr>
          <p:spPr>
            <a:xfrm>
              <a:off x="20269313" y="196306"/>
              <a:ext cx="1299074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HW </a:t>
              </a:r>
              <a:r>
                <a:rPr lang="ko-KR" altLang="en-US" sz="900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서버</a:t>
              </a:r>
              <a:endParaRPr lang="ko-KR" altLang="en-US" sz="900" dirty="0">
                <a:solidFill>
                  <a:srgbClr val="000000"/>
                </a:solidFill>
                <a:highlight>
                  <a:srgbClr val="FFFFFF"/>
                </a:highlight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FB316793-52ED-5FE3-7441-22AB33DFC82C}"/>
                </a:ext>
              </a:extLst>
            </p:cNvPr>
            <p:cNvSpPr txBox="1"/>
            <p:nvPr/>
          </p:nvSpPr>
          <p:spPr>
            <a:xfrm>
              <a:off x="20269313" y="574044"/>
              <a:ext cx="129266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900" dirty="0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프로세스</a:t>
              </a:r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28609142-E438-7BEA-EC4A-D7F303757FAD}"/>
                </a:ext>
              </a:extLst>
            </p:cNvPr>
            <p:cNvSpPr/>
            <p:nvPr/>
          </p:nvSpPr>
          <p:spPr bwMode="auto">
            <a:xfrm>
              <a:off x="17968827" y="295766"/>
              <a:ext cx="172952" cy="275138"/>
            </a:xfrm>
            <a:custGeom>
              <a:avLst/>
              <a:gdLst>
                <a:gd name="connsiteX0" fmla="*/ 0 w 720080"/>
                <a:gd name="connsiteY0" fmla="*/ 0 h 1640584"/>
                <a:gd name="connsiteX1" fmla="*/ 720080 w 720080"/>
                <a:gd name="connsiteY1" fmla="*/ 0 h 1640584"/>
                <a:gd name="connsiteX2" fmla="*/ 720080 w 720080"/>
                <a:gd name="connsiteY2" fmla="*/ 1640584 h 1640584"/>
                <a:gd name="connsiteX3" fmla="*/ 360040 w 720080"/>
                <a:gd name="connsiteY3" fmla="*/ 1057232 h 1640584"/>
                <a:gd name="connsiteX4" fmla="*/ 0 w 720080"/>
                <a:gd name="connsiteY4" fmla="*/ 1640584 h 164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80" h="1640584">
                  <a:moveTo>
                    <a:pt x="0" y="0"/>
                  </a:moveTo>
                  <a:lnTo>
                    <a:pt x="720080" y="0"/>
                  </a:lnTo>
                  <a:lnTo>
                    <a:pt x="720080" y="1640584"/>
                  </a:lnTo>
                  <a:lnTo>
                    <a:pt x="360040" y="1057232"/>
                  </a:lnTo>
                  <a:lnTo>
                    <a:pt x="0" y="1640584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defTabSz="41275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>
                <a:solidFill>
                  <a:srgbClr val="74808C"/>
                </a:solidFill>
                <a:latin typeface="맑은 고딕" panose="020F0502020204030204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412462A4-1FC0-B053-0F87-B3033D4A6CBA}"/>
                </a:ext>
              </a:extLst>
            </p:cNvPr>
            <p:cNvSpPr/>
            <p:nvPr/>
          </p:nvSpPr>
          <p:spPr bwMode="auto">
            <a:xfrm>
              <a:off x="17968827" y="663726"/>
              <a:ext cx="172952" cy="275138"/>
            </a:xfrm>
            <a:custGeom>
              <a:avLst/>
              <a:gdLst>
                <a:gd name="connsiteX0" fmla="*/ 0 w 720080"/>
                <a:gd name="connsiteY0" fmla="*/ 0 h 1640584"/>
                <a:gd name="connsiteX1" fmla="*/ 720080 w 720080"/>
                <a:gd name="connsiteY1" fmla="*/ 0 h 1640584"/>
                <a:gd name="connsiteX2" fmla="*/ 720080 w 720080"/>
                <a:gd name="connsiteY2" fmla="*/ 1640584 h 1640584"/>
                <a:gd name="connsiteX3" fmla="*/ 360040 w 720080"/>
                <a:gd name="connsiteY3" fmla="*/ 1057232 h 1640584"/>
                <a:gd name="connsiteX4" fmla="*/ 0 w 720080"/>
                <a:gd name="connsiteY4" fmla="*/ 1640584 h 164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80" h="1640584">
                  <a:moveTo>
                    <a:pt x="0" y="0"/>
                  </a:moveTo>
                  <a:lnTo>
                    <a:pt x="720080" y="0"/>
                  </a:lnTo>
                  <a:lnTo>
                    <a:pt x="720080" y="1640584"/>
                  </a:lnTo>
                  <a:lnTo>
                    <a:pt x="360040" y="1057232"/>
                  </a:lnTo>
                  <a:lnTo>
                    <a:pt x="0" y="1640584"/>
                  </a:lnTo>
                  <a:close/>
                </a:path>
              </a:pathLst>
            </a:custGeom>
            <a:solidFill>
              <a:srgbClr val="292729">
                <a:lumMod val="50000"/>
                <a:lumOff val="50000"/>
              </a:srgbClr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defTabSz="41275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 kern="0">
                <a:solidFill>
                  <a:srgbClr val="74808C"/>
                </a:solidFill>
                <a:latin typeface="맑은 고딕" panose="020F0502020204030204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ADA55CC-75CD-A5FF-CB13-1789763B2EEB}"/>
                </a:ext>
              </a:extLst>
            </p:cNvPr>
            <p:cNvSpPr/>
            <p:nvPr/>
          </p:nvSpPr>
          <p:spPr bwMode="auto">
            <a:xfrm>
              <a:off x="18206760" y="236171"/>
              <a:ext cx="1105604" cy="32078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defTabSz="41275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>
                  <a:solidFill>
                    <a:srgbClr val="000000"/>
                  </a:solidFill>
                  <a:latin typeface="맑은 고딕" panose="020F0502020204030204"/>
                  <a:ea typeface="맑은 고딕" panose="020B0503020000020004" pitchFamily="50" charset="-127"/>
                  <a:cs typeface="Poppins" charset="0"/>
                  <a:sym typeface="Poppins" charset="0"/>
                </a:rPr>
                <a:t>Active</a:t>
              </a:r>
              <a:endParaRPr lang="ko-KR" altLang="en-US" sz="90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E0E060-1B68-23B5-3063-665ECD498C98}"/>
                </a:ext>
              </a:extLst>
            </p:cNvPr>
            <p:cNvSpPr/>
            <p:nvPr/>
          </p:nvSpPr>
          <p:spPr bwMode="auto">
            <a:xfrm>
              <a:off x="18206762" y="618079"/>
              <a:ext cx="1105604" cy="32078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defTabSz="41275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>
                  <a:solidFill>
                    <a:srgbClr val="000000"/>
                  </a:solidFill>
                  <a:latin typeface="맑은 고딕" panose="020F0502020204030204"/>
                  <a:ea typeface="맑은 고딕" panose="020B0503020000020004" pitchFamily="50" charset="-127"/>
                  <a:cs typeface="Poppins" charset="0"/>
                  <a:sym typeface="Poppins" charset="0"/>
                </a:rPr>
                <a:t>Stand-by</a:t>
              </a:r>
              <a:endParaRPr lang="ko-KR" altLang="en-US" sz="90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  <a:cs typeface="Poppins" charset="0"/>
                <a:sym typeface="Poppins" charset="0"/>
              </a:endParaRPr>
            </a:p>
          </p:txBody>
        </p:sp>
        <p:sp>
          <p:nvSpPr>
            <p:cNvPr id="330" name="사각형: 둥근 모서리 329">
              <a:extLst>
                <a:ext uri="{FF2B5EF4-FFF2-40B4-BE49-F238E27FC236}">
                  <a16:creationId xmlns:a16="http://schemas.microsoft.com/office/drawing/2014/main" id="{F6AA5297-E94F-3171-1189-586C3CDBC1AD}"/>
                </a:ext>
              </a:extLst>
            </p:cNvPr>
            <p:cNvSpPr/>
            <p:nvPr/>
          </p:nvSpPr>
          <p:spPr>
            <a:xfrm>
              <a:off x="19586526" y="1048494"/>
              <a:ext cx="640776" cy="246127"/>
            </a:xfrm>
            <a:prstGeom prst="roundRect">
              <a:avLst>
                <a:gd name="adj" fmla="val 8099"/>
              </a:avLst>
            </a:prstGeom>
            <a:noFill/>
            <a:ln w="38100" cap="flat" cmpd="sng" algn="ctr">
              <a:solidFill>
                <a:schemeClr val="bg2">
                  <a:lumMod val="90000"/>
                </a:schemeClr>
              </a:solidFill>
              <a:prstDash val="dash"/>
              <a:miter lim="400000"/>
              <a:headEnd type="none" w="med" len="med"/>
              <a:tailEnd type="none" w="med" len="med"/>
            </a:ln>
            <a:effectLst>
              <a:outerShdw blurRad="254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defTabSz="41275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000">
                <a:latin typeface="Poppins" charset="0"/>
                <a:cs typeface="Poppins" charset="0"/>
                <a:sym typeface="Poppins"/>
              </a:endParaRP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371588E3-3346-492E-50C1-900434086050}"/>
                </a:ext>
              </a:extLst>
            </p:cNvPr>
            <p:cNvSpPr txBox="1"/>
            <p:nvPr/>
          </p:nvSpPr>
          <p:spPr>
            <a:xfrm>
              <a:off x="20269313" y="939790"/>
              <a:ext cx="1481816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VIP </a:t>
              </a:r>
              <a:r>
                <a:rPr lang="ko-KR" altLang="en-US" sz="900">
                  <a:solidFill>
                    <a:srgbClr val="000000"/>
                  </a:solidFill>
                  <a:highlight>
                    <a:srgbClr val="FFFFFF"/>
                  </a:highlight>
                  <a:latin typeface="맑은 고딕" panose="020F0502020204030204"/>
                  <a:ea typeface="맑은 고딕" panose="020B0503020000020004" pitchFamily="50" charset="-127"/>
                  <a:cs typeface="Poppins"/>
                  <a:sym typeface="Poppins"/>
                </a:rPr>
                <a:t>이중화</a:t>
              </a:r>
              <a:endParaRPr lang="ko-KR" altLang="en-US" sz="900" dirty="0">
                <a:solidFill>
                  <a:srgbClr val="000000"/>
                </a:solidFill>
                <a:highlight>
                  <a:srgbClr val="FFFFFF"/>
                </a:highlight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69F733E-BC4F-67B7-FD22-C84BEE6AEB87}"/>
              </a:ext>
            </a:extLst>
          </p:cNvPr>
          <p:cNvSpPr/>
          <p:nvPr/>
        </p:nvSpPr>
        <p:spPr>
          <a:xfrm>
            <a:off x="1282092" y="3121333"/>
            <a:ext cx="628200" cy="180000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SVC</a:t>
            </a:r>
            <a:endParaRPr lang="ko-KR" altLang="en-US" sz="10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9FB55B8-543E-EB57-F17D-7F1E18185CEE}"/>
              </a:ext>
            </a:extLst>
          </p:cNvPr>
          <p:cNvSpPr/>
          <p:nvPr/>
        </p:nvSpPr>
        <p:spPr>
          <a:xfrm>
            <a:off x="2740103" y="3121333"/>
            <a:ext cx="659757" cy="180000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HAS</a:t>
            </a:r>
            <a:endParaRPr lang="ko-KR" altLang="en-US" sz="10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51138F-9657-7842-E6C0-AD09BACC7E1B}"/>
              </a:ext>
            </a:extLst>
          </p:cNvPr>
          <p:cNvSpPr/>
          <p:nvPr/>
        </p:nvSpPr>
        <p:spPr>
          <a:xfrm>
            <a:off x="2012005" y="3121333"/>
            <a:ext cx="627565" cy="180000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MAS</a:t>
            </a:r>
            <a:endParaRPr lang="ko-KR" altLang="en-US" sz="10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C85B797-113B-FE3C-E678-4178F0AF624E}"/>
              </a:ext>
            </a:extLst>
          </p:cNvPr>
          <p:cNvSpPr/>
          <p:nvPr/>
        </p:nvSpPr>
        <p:spPr>
          <a:xfrm>
            <a:off x="1678732" y="2900855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0DA53C3-964B-3955-4B20-D4656576A6DE}"/>
              </a:ext>
            </a:extLst>
          </p:cNvPr>
          <p:cNvSpPr/>
          <p:nvPr/>
        </p:nvSpPr>
        <p:spPr>
          <a:xfrm>
            <a:off x="1678732" y="3033372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EBBB5E7F-D0C4-6A7C-0D28-75FE3975E279}"/>
              </a:ext>
            </a:extLst>
          </p:cNvPr>
          <p:cNvSpPr/>
          <p:nvPr/>
        </p:nvSpPr>
        <p:spPr bwMode="auto">
          <a:xfrm>
            <a:off x="1113828" y="2600908"/>
            <a:ext cx="117030" cy="151789"/>
          </a:xfrm>
          <a:custGeom>
            <a:avLst/>
            <a:gdLst>
              <a:gd name="connsiteX0" fmla="*/ 0 w 720080"/>
              <a:gd name="connsiteY0" fmla="*/ 0 h 1640584"/>
              <a:gd name="connsiteX1" fmla="*/ 720080 w 720080"/>
              <a:gd name="connsiteY1" fmla="*/ 0 h 1640584"/>
              <a:gd name="connsiteX2" fmla="*/ 720080 w 720080"/>
              <a:gd name="connsiteY2" fmla="*/ 1640584 h 1640584"/>
              <a:gd name="connsiteX3" fmla="*/ 360040 w 720080"/>
              <a:gd name="connsiteY3" fmla="*/ 1057232 h 1640584"/>
              <a:gd name="connsiteX4" fmla="*/ 0 w 720080"/>
              <a:gd name="connsiteY4" fmla="*/ 1640584 h 164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80" h="1640584">
                <a:moveTo>
                  <a:pt x="0" y="0"/>
                </a:moveTo>
                <a:lnTo>
                  <a:pt x="720080" y="0"/>
                </a:lnTo>
                <a:lnTo>
                  <a:pt x="720080" y="1640584"/>
                </a:lnTo>
                <a:lnTo>
                  <a:pt x="360040" y="1057232"/>
                </a:lnTo>
                <a:lnTo>
                  <a:pt x="0" y="1640584"/>
                </a:lnTo>
                <a:close/>
              </a:path>
            </a:pathLst>
          </a:custGeom>
          <a:solidFill>
            <a:srgbClr val="F2F3C1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>
              <a:solidFill>
                <a:srgbClr val="74808C"/>
              </a:solidFill>
              <a:latin typeface="맑은 고딕"/>
              <a:ea typeface="맑은 고딕"/>
              <a:cs typeface="Poppins" charset="0"/>
              <a:sym typeface="Poppins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2D6087-6D7C-F702-01B7-A0477085D334}"/>
              </a:ext>
            </a:extLst>
          </p:cNvPr>
          <p:cNvSpPr/>
          <p:nvPr/>
        </p:nvSpPr>
        <p:spPr>
          <a:xfrm>
            <a:off x="7153475" y="836246"/>
            <a:ext cx="1692305" cy="658430"/>
          </a:xfrm>
          <a:prstGeom prst="rect">
            <a:avLst/>
          </a:prstGeom>
          <a:solidFill>
            <a:sysClr val="window" lastClr="FFFFFF">
              <a:lumMod val="95000"/>
              <a:alpha val="50196"/>
            </a:sysClr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U.I</a:t>
            </a:r>
          </a:p>
          <a:p>
            <a:pPr algn="ctr">
              <a:defRPr/>
            </a:pPr>
            <a:endParaRPr lang="en-US" altLang="ko-KR" sz="100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  <a:p>
            <a:pPr algn="ctr">
              <a:defRPr/>
            </a:pPr>
            <a:endParaRPr lang="en-US" altLang="ko-KR" sz="100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  <a:p>
            <a:pPr algn="ctr">
              <a:defRPr/>
            </a:pPr>
            <a:endParaRPr lang="ko-KR" altLang="en-US" sz="100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52C5A98-84D3-F987-3C29-DCA9B784926B}"/>
              </a:ext>
            </a:extLst>
          </p:cNvPr>
          <p:cNvSpPr/>
          <p:nvPr/>
        </p:nvSpPr>
        <p:spPr>
          <a:xfrm>
            <a:off x="7587845" y="1846600"/>
            <a:ext cx="845314" cy="296976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b="1" kern="0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FDC</a:t>
            </a:r>
            <a:endParaRPr lang="ko-KR" altLang="en-US" sz="1000" b="1" kern="0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E1C758-1515-6E4C-F8C7-4B08D4BB6B00}"/>
              </a:ext>
            </a:extLst>
          </p:cNvPr>
          <p:cNvSpPr/>
          <p:nvPr/>
        </p:nvSpPr>
        <p:spPr>
          <a:xfrm>
            <a:off x="7418787" y="1011112"/>
            <a:ext cx="1174728" cy="307650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b="1" kern="0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FDC</a:t>
            </a:r>
            <a:endParaRPr lang="ko-KR" altLang="en-US" sz="1000" b="1" kern="0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F35916-9535-908A-65E6-68B976B4C7C9}"/>
              </a:ext>
            </a:extLst>
          </p:cNvPr>
          <p:cNvGrpSpPr/>
          <p:nvPr/>
        </p:nvGrpSpPr>
        <p:grpSpPr>
          <a:xfrm>
            <a:off x="413915" y="1640245"/>
            <a:ext cx="11364171" cy="3624959"/>
            <a:chOff x="3463692" y="3977680"/>
            <a:chExt cx="17065896" cy="6144051"/>
          </a:xfrm>
          <a:effectLst/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9FC3080-9331-3E65-10A8-8CDC323E4D3F}"/>
                </a:ext>
              </a:extLst>
            </p:cNvPr>
            <p:cNvCxnSpPr/>
            <p:nvPr/>
          </p:nvCxnSpPr>
          <p:spPr bwMode="auto">
            <a:xfrm>
              <a:off x="3463692" y="3977680"/>
              <a:ext cx="17065896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1430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D7DA9EF-02E0-A1A3-19D5-2E1AF1D07BC2}"/>
                </a:ext>
              </a:extLst>
            </p:cNvPr>
            <p:cNvCxnSpPr/>
            <p:nvPr/>
          </p:nvCxnSpPr>
          <p:spPr bwMode="auto">
            <a:xfrm>
              <a:off x="3463692" y="10121731"/>
              <a:ext cx="17065896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1430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algn="ctr" rotWithShape="0">
                <a:srgbClr val="000000">
                  <a:alpha val="50000"/>
                </a:srgbClr>
              </a:outerShdw>
            </a:effectLst>
          </p:spPr>
        </p:cxn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B217B3-9D4E-3F77-0F4F-33CED3C2E045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 bwMode="auto">
          <a:xfrm>
            <a:off x="8006151" y="1318762"/>
            <a:ext cx="4351" cy="52783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FFC000"/>
            </a:solidFill>
            <a:prstDash val="solid"/>
            <a:miter lim="400000"/>
            <a:headEnd type="none" w="lg" len="med"/>
            <a:tailEnd type="triangle" w="lg" len="med"/>
          </a:ln>
          <a:effectLst/>
        </p:spPr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6B17980-ABB7-1CB4-7B51-8D12C7A32E5E}"/>
              </a:ext>
            </a:extLst>
          </p:cNvPr>
          <p:cNvSpPr/>
          <p:nvPr/>
        </p:nvSpPr>
        <p:spPr>
          <a:xfrm>
            <a:off x="1468072" y="1003376"/>
            <a:ext cx="1018820" cy="307650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MAS UI</a:t>
            </a:r>
            <a:endParaRPr lang="ko-KR" altLang="en-US" sz="10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4581DF-AEE2-1E37-47D6-E99512C5D8A9}"/>
              </a:ext>
            </a:extLst>
          </p:cNvPr>
          <p:cNvSpPr txBox="1"/>
          <p:nvPr/>
        </p:nvSpPr>
        <p:spPr>
          <a:xfrm>
            <a:off x="835212" y="5541948"/>
            <a:ext cx="3082565" cy="83938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412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800" dirty="0">
                <a:solidFill>
                  <a:srgbClr val="DFFE00">
                    <a:lumMod val="50000"/>
                  </a:srgbClr>
                </a:solidFill>
                <a:latin typeface="Arial" panose="020B0604020202020204" pitchFamily="34" charset="0"/>
                <a:ea typeface="나눔스퀘어"/>
                <a:cs typeface="Arial" panose="020B0604020202020204" pitchFamily="34" charset="0"/>
                <a:sym typeface="Poppins"/>
              </a:rPr>
              <a:t>EQ (EDA Servers)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235B2C7-7F5F-BC8B-AA63-37773AAF2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4" y="5740855"/>
            <a:ext cx="513613" cy="60931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8A8E373-654D-47F9-CD60-BB44D71196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20" y="5740855"/>
            <a:ext cx="513613" cy="60931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FC45D44-6E5B-87BE-A961-3F2314B8A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62" y="5740855"/>
            <a:ext cx="513613" cy="60931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076CF60-8731-A1D0-23C7-6C92B6904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406" y="5781701"/>
            <a:ext cx="426809" cy="49392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ADB51B4-D3CA-3E09-1C69-328320434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34" y="5768296"/>
            <a:ext cx="426809" cy="49392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8E9FCA-CA54-7879-96B0-E952C1146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218" y="5760444"/>
            <a:ext cx="426809" cy="49392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D1D385D-A2BB-28B1-18F3-D5EF1B4AFD43}"/>
              </a:ext>
            </a:extLst>
          </p:cNvPr>
          <p:cNvSpPr/>
          <p:nvPr/>
        </p:nvSpPr>
        <p:spPr>
          <a:xfrm>
            <a:off x="7612644" y="4363192"/>
            <a:ext cx="728123" cy="288000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Load</a:t>
            </a:r>
          </a:p>
          <a:p>
            <a:pPr algn="ctr">
              <a:defRPr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Balancer</a:t>
            </a:r>
            <a:endParaRPr lang="ko-KR" altLang="en-US" sz="10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C8F5971-4C15-C6C6-9453-4771960E11E8}"/>
              </a:ext>
            </a:extLst>
          </p:cNvPr>
          <p:cNvSpPr/>
          <p:nvPr/>
        </p:nvSpPr>
        <p:spPr>
          <a:xfrm>
            <a:off x="8603128" y="4363192"/>
            <a:ext cx="718790" cy="288000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kern="0" dirty="0">
                <a:solidFill>
                  <a:srgbClr val="292729">
                    <a:lumMod val="50000"/>
                    <a:lumOff val="50000"/>
                  </a:srgbClr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Load</a:t>
            </a:r>
          </a:p>
          <a:p>
            <a:pPr algn="ctr">
              <a:defRPr/>
            </a:pPr>
            <a:r>
              <a:rPr lang="en-US" altLang="ko-KR" sz="1000" kern="0" dirty="0">
                <a:solidFill>
                  <a:srgbClr val="292729">
                    <a:lumMod val="50000"/>
                    <a:lumOff val="50000"/>
                  </a:srgbClr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Balancer</a:t>
            </a:r>
            <a:endParaRPr lang="ko-KR" altLang="en-US" sz="1000" kern="0" dirty="0">
              <a:solidFill>
                <a:srgbClr val="292729">
                  <a:lumMod val="50000"/>
                  <a:lumOff val="50000"/>
                </a:srgbClr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1F8F1B2-EA3B-89C1-377A-881177103EEF}"/>
              </a:ext>
            </a:extLst>
          </p:cNvPr>
          <p:cNvSpPr/>
          <p:nvPr/>
        </p:nvSpPr>
        <p:spPr bwMode="auto">
          <a:xfrm>
            <a:off x="892686" y="2521987"/>
            <a:ext cx="3125212" cy="2466474"/>
          </a:xfrm>
          <a:prstGeom prst="rect">
            <a:avLst/>
          </a:prstGeom>
          <a:noFill/>
          <a:ln w="38100" cap="flat" cmpd="sng" algn="ctr">
            <a:solidFill>
              <a:schemeClr val="bg2">
                <a:lumMod val="90000"/>
              </a:schemeClr>
            </a:solidFill>
            <a:prstDash val="dash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>
              <a:solidFill>
                <a:srgbClr val="74808C"/>
              </a:solidFill>
              <a:latin typeface="Poppins" charset="0"/>
              <a:cs typeface="Poppins" charset="0"/>
              <a:sym typeface="Poppins" charset="0"/>
            </a:endParaRPr>
          </a:p>
        </p:txBody>
      </p:sp>
      <p:sp>
        <p:nvSpPr>
          <p:cNvPr id="59" name="원통 82">
            <a:extLst>
              <a:ext uri="{FF2B5EF4-FFF2-40B4-BE49-F238E27FC236}">
                <a16:creationId xmlns:a16="http://schemas.microsoft.com/office/drawing/2014/main" id="{1E596007-3381-E731-5D55-8A78F8D314AB}"/>
              </a:ext>
            </a:extLst>
          </p:cNvPr>
          <p:cNvSpPr/>
          <p:nvPr/>
        </p:nvSpPr>
        <p:spPr>
          <a:xfrm>
            <a:off x="4812727" y="2499487"/>
            <a:ext cx="579095" cy="514977"/>
          </a:xfrm>
          <a:prstGeom prst="can">
            <a:avLst>
              <a:gd name="adj" fmla="val 27725"/>
            </a:avLst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EDA DB</a:t>
            </a:r>
            <a:endParaRPr lang="ko-KR" altLang="en-US" sz="10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BD3F27-6C90-4852-0EF3-0BC155A4D847}"/>
              </a:ext>
            </a:extLst>
          </p:cNvPr>
          <p:cNvSpPr/>
          <p:nvPr/>
        </p:nvSpPr>
        <p:spPr bwMode="auto">
          <a:xfrm>
            <a:off x="7577576" y="4310158"/>
            <a:ext cx="117030" cy="151789"/>
          </a:xfrm>
          <a:custGeom>
            <a:avLst/>
            <a:gdLst>
              <a:gd name="connsiteX0" fmla="*/ 0 w 720080"/>
              <a:gd name="connsiteY0" fmla="*/ 0 h 1640584"/>
              <a:gd name="connsiteX1" fmla="*/ 720080 w 720080"/>
              <a:gd name="connsiteY1" fmla="*/ 0 h 1640584"/>
              <a:gd name="connsiteX2" fmla="*/ 720080 w 720080"/>
              <a:gd name="connsiteY2" fmla="*/ 1640584 h 1640584"/>
              <a:gd name="connsiteX3" fmla="*/ 360040 w 720080"/>
              <a:gd name="connsiteY3" fmla="*/ 1057232 h 1640584"/>
              <a:gd name="connsiteX4" fmla="*/ 0 w 720080"/>
              <a:gd name="connsiteY4" fmla="*/ 1640584 h 164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80" h="1640584">
                <a:moveTo>
                  <a:pt x="0" y="0"/>
                </a:moveTo>
                <a:lnTo>
                  <a:pt x="720080" y="0"/>
                </a:lnTo>
                <a:lnTo>
                  <a:pt x="720080" y="1640584"/>
                </a:lnTo>
                <a:lnTo>
                  <a:pt x="360040" y="1057232"/>
                </a:lnTo>
                <a:lnTo>
                  <a:pt x="0" y="1640584"/>
                </a:lnTo>
                <a:close/>
              </a:path>
            </a:pathLst>
          </a:custGeom>
          <a:solidFill>
            <a:srgbClr val="F2F3C1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>
              <a:solidFill>
                <a:srgbClr val="74808C"/>
              </a:solidFill>
              <a:latin typeface="맑은 고딕"/>
              <a:ea typeface="맑은 고딕"/>
              <a:cs typeface="Poppins" charset="0"/>
              <a:sym typeface="Poppins" charset="0"/>
            </a:endParaRPr>
          </a:p>
        </p:txBody>
      </p: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FE3D31E1-DEBF-6BDE-DDCF-0AD10F266DF9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 bwMode="auto">
          <a:xfrm rot="5400000">
            <a:off x="1602931" y="4074897"/>
            <a:ext cx="2240615" cy="693487"/>
          </a:xfrm>
          <a:prstGeom prst="bentConnector3">
            <a:avLst>
              <a:gd name="adj1" fmla="val 70405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66FF"/>
            </a:solidFill>
            <a:prstDash val="solid"/>
            <a:miter lim="400000"/>
            <a:headEnd type="none" w="lg" len="med"/>
            <a:tailEnd type="triangle" w="med" len="med"/>
          </a:ln>
          <a:effectLst/>
        </p:spPr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F4884EB-33DF-A927-70A5-30D4705B5822}"/>
              </a:ext>
            </a:extLst>
          </p:cNvPr>
          <p:cNvSpPr/>
          <p:nvPr/>
        </p:nvSpPr>
        <p:spPr>
          <a:xfrm>
            <a:off x="5483932" y="1153622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1B9C6978-89DB-8EF6-E1D8-ADFD0C194E31}"/>
              </a:ext>
            </a:extLst>
          </p:cNvPr>
          <p:cNvSpPr/>
          <p:nvPr/>
        </p:nvSpPr>
        <p:spPr>
          <a:xfrm>
            <a:off x="3948685" y="3421917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98D2DFD4-98EF-5707-CCAC-767EB35DE992}"/>
              </a:ext>
            </a:extLst>
          </p:cNvPr>
          <p:cNvSpPr/>
          <p:nvPr/>
        </p:nvSpPr>
        <p:spPr>
          <a:xfrm>
            <a:off x="3944843" y="3559971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AD977261-4F66-51AC-4094-24A910C6DC9C}"/>
              </a:ext>
            </a:extLst>
          </p:cNvPr>
          <p:cNvCxnSpPr>
            <a:cxnSpLocks/>
            <a:stCxn id="136" idx="2"/>
            <a:endCxn id="461" idx="0"/>
          </p:cNvCxnSpPr>
          <p:nvPr/>
        </p:nvCxnSpPr>
        <p:spPr bwMode="auto">
          <a:xfrm rot="10800000">
            <a:off x="3643205" y="3096641"/>
            <a:ext cx="301638" cy="529319"/>
          </a:xfrm>
          <a:prstGeom prst="bentConnector3">
            <a:avLst>
              <a:gd name="adj1" fmla="val 50000"/>
            </a:avLst>
          </a:prstGeom>
          <a:ln>
            <a:headEnd type="none" w="lg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861FF8DB-A1A2-9AD4-AF43-FA5F7A40699A}"/>
              </a:ext>
            </a:extLst>
          </p:cNvPr>
          <p:cNvSpPr/>
          <p:nvPr/>
        </p:nvSpPr>
        <p:spPr>
          <a:xfrm>
            <a:off x="3942561" y="3320988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452EBF5-5701-B11E-3708-8A4E0180CE9F}"/>
              </a:ext>
            </a:extLst>
          </p:cNvPr>
          <p:cNvSpPr/>
          <p:nvPr/>
        </p:nvSpPr>
        <p:spPr>
          <a:xfrm>
            <a:off x="1404680" y="3006812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4BA04B2-9E50-428A-F751-5CE4B3A7C13D}"/>
              </a:ext>
            </a:extLst>
          </p:cNvPr>
          <p:cNvSpPr/>
          <p:nvPr/>
        </p:nvSpPr>
        <p:spPr>
          <a:xfrm>
            <a:off x="2434816" y="3242750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86FA560-296B-8B44-D8C5-554E08FF5C6F}"/>
              </a:ext>
            </a:extLst>
          </p:cNvPr>
          <p:cNvSpPr/>
          <p:nvPr/>
        </p:nvSpPr>
        <p:spPr bwMode="auto">
          <a:xfrm>
            <a:off x="1146252" y="3923270"/>
            <a:ext cx="2538909" cy="814761"/>
          </a:xfrm>
          <a:prstGeom prst="rect">
            <a:avLst/>
          </a:prstGeom>
          <a:solidFill>
            <a:srgbClr val="F2F3C1"/>
          </a:solidFill>
          <a:ln w="2857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endParaRPr lang="ko-KR" altLang="en-US" sz="1000" kern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 charset="0"/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FE43F369-F7AA-77F2-928B-BEACB541488C}"/>
              </a:ext>
            </a:extLst>
          </p:cNvPr>
          <p:cNvSpPr/>
          <p:nvPr/>
        </p:nvSpPr>
        <p:spPr>
          <a:xfrm>
            <a:off x="1264185" y="4440684"/>
            <a:ext cx="628200" cy="180000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kern="0" dirty="0">
                <a:solidFill>
                  <a:srgbClr val="292729">
                    <a:lumMod val="50000"/>
                    <a:lumOff val="50000"/>
                  </a:srgbClr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SVC</a:t>
            </a:r>
            <a:endParaRPr lang="ko-KR" altLang="en-US" sz="1000" kern="0" dirty="0">
              <a:solidFill>
                <a:srgbClr val="292729">
                  <a:lumMod val="50000"/>
                  <a:lumOff val="50000"/>
                </a:srgbClr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6FA73E23-FDC4-B730-80E6-F8156171720C}"/>
              </a:ext>
            </a:extLst>
          </p:cNvPr>
          <p:cNvSpPr/>
          <p:nvPr/>
        </p:nvSpPr>
        <p:spPr>
          <a:xfrm>
            <a:off x="2730784" y="4440684"/>
            <a:ext cx="628200" cy="180000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endParaRPr lang="en-US" altLang="ko-KR" sz="1000" kern="0" dirty="0">
              <a:solidFill>
                <a:srgbClr val="292729">
                  <a:lumMod val="50000"/>
                  <a:lumOff val="50000"/>
                </a:srgbClr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  <a:p>
            <a:pPr algn="ctr">
              <a:defRPr/>
            </a:pPr>
            <a:r>
              <a:rPr lang="en-US" altLang="ko-KR" sz="1000" kern="0" dirty="0">
                <a:solidFill>
                  <a:srgbClr val="292729">
                    <a:lumMod val="50000"/>
                    <a:lumOff val="50000"/>
                  </a:srgbClr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HAS</a:t>
            </a:r>
          </a:p>
          <a:p>
            <a:pPr algn="ctr">
              <a:defRPr/>
            </a:pPr>
            <a:endParaRPr lang="ko-KR" altLang="en-US" sz="1000" kern="0" dirty="0">
              <a:solidFill>
                <a:srgbClr val="292729">
                  <a:lumMod val="50000"/>
                  <a:lumOff val="50000"/>
                </a:srgbClr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98311775-1345-F3BB-761F-F9E2DF22389C}"/>
              </a:ext>
            </a:extLst>
          </p:cNvPr>
          <p:cNvSpPr/>
          <p:nvPr/>
        </p:nvSpPr>
        <p:spPr>
          <a:xfrm>
            <a:off x="2005359" y="4440684"/>
            <a:ext cx="628200" cy="180000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1000" kern="0" dirty="0">
                <a:solidFill>
                  <a:srgbClr val="292729">
                    <a:lumMod val="50000"/>
                    <a:lumOff val="50000"/>
                  </a:srgbClr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MAS</a:t>
            </a:r>
            <a:endParaRPr lang="ko-KR" altLang="en-US" sz="1000" kern="0" dirty="0">
              <a:solidFill>
                <a:srgbClr val="292729">
                  <a:lumMod val="50000"/>
                  <a:lumOff val="50000"/>
                </a:srgbClr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123C07B2-1BD9-E9BC-8E31-A09C3E1938D7}"/>
              </a:ext>
            </a:extLst>
          </p:cNvPr>
          <p:cNvSpPr/>
          <p:nvPr/>
        </p:nvSpPr>
        <p:spPr>
          <a:xfrm>
            <a:off x="1678732" y="4061696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4844E81B-C185-DDFE-7B8A-9483CC2CEECD}"/>
              </a:ext>
            </a:extLst>
          </p:cNvPr>
          <p:cNvSpPr/>
          <p:nvPr/>
        </p:nvSpPr>
        <p:spPr>
          <a:xfrm>
            <a:off x="1678732" y="4194213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7A9E30D8-C2FE-C5A3-F2BF-EE5845D6DEB1}"/>
              </a:ext>
            </a:extLst>
          </p:cNvPr>
          <p:cNvSpPr/>
          <p:nvPr/>
        </p:nvSpPr>
        <p:spPr>
          <a:xfrm>
            <a:off x="1404680" y="4167653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06467D0-2703-D455-8551-93FC9622E6E8}"/>
              </a:ext>
            </a:extLst>
          </p:cNvPr>
          <p:cNvSpPr/>
          <p:nvPr/>
        </p:nvSpPr>
        <p:spPr>
          <a:xfrm>
            <a:off x="2434816" y="4355966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F7E8A63-AFE7-D94B-74C6-73B4C4A841D5}"/>
              </a:ext>
            </a:extLst>
          </p:cNvPr>
          <p:cNvSpPr/>
          <p:nvPr/>
        </p:nvSpPr>
        <p:spPr>
          <a:xfrm>
            <a:off x="3351570" y="4022854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860EFDE-CF06-48B4-D034-9D07AFD58AC9}"/>
              </a:ext>
            </a:extLst>
          </p:cNvPr>
          <p:cNvSpPr/>
          <p:nvPr/>
        </p:nvSpPr>
        <p:spPr>
          <a:xfrm>
            <a:off x="3399206" y="4175339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305EF60D-0C32-42E9-4E5D-61E4702F6081}"/>
              </a:ext>
            </a:extLst>
          </p:cNvPr>
          <p:cNvSpPr/>
          <p:nvPr/>
        </p:nvSpPr>
        <p:spPr>
          <a:xfrm>
            <a:off x="2109685" y="3223669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93D19264-E8E7-01EB-0BD5-AE05173A01D1}"/>
              </a:ext>
            </a:extLst>
          </p:cNvPr>
          <p:cNvSpPr txBox="1"/>
          <p:nvPr/>
        </p:nvSpPr>
        <p:spPr>
          <a:xfrm rot="16200000">
            <a:off x="3512910" y="3637647"/>
            <a:ext cx="1008329" cy="128396"/>
          </a:xfrm>
          <a:prstGeom prst="rect">
            <a:avLst/>
          </a:prstGeom>
          <a:solidFill>
            <a:srgbClr val="F2F3C1"/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wrap="none" anchor="ctr">
            <a:noAutofit/>
          </a:bodyPr>
          <a:lstStyle>
            <a:defPPr>
              <a:defRPr lang="en-US"/>
            </a:defPPr>
            <a:lvl1pPr algn="ctr">
              <a:defRPr kumimoji="0" sz="160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defRPr>
            </a:lvl1pPr>
          </a:lstStyle>
          <a:p>
            <a:pPr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b="1" dirty="0">
                <a:cs typeface="Poppins"/>
                <a:sym typeface="Poppins"/>
              </a:rPr>
              <a:t>VIP</a:t>
            </a:r>
          </a:p>
        </p:txBody>
      </p:sp>
      <p:sp>
        <p:nvSpPr>
          <p:cNvPr id="356" name="자유형: 도형 355">
            <a:extLst>
              <a:ext uri="{FF2B5EF4-FFF2-40B4-BE49-F238E27FC236}">
                <a16:creationId xmlns:a16="http://schemas.microsoft.com/office/drawing/2014/main" id="{83A45F57-3933-4253-F755-905FAA84D9A7}"/>
              </a:ext>
            </a:extLst>
          </p:cNvPr>
          <p:cNvSpPr/>
          <p:nvPr/>
        </p:nvSpPr>
        <p:spPr bwMode="auto">
          <a:xfrm>
            <a:off x="1113828" y="3861048"/>
            <a:ext cx="117030" cy="151789"/>
          </a:xfrm>
          <a:custGeom>
            <a:avLst/>
            <a:gdLst>
              <a:gd name="connsiteX0" fmla="*/ 0 w 720080"/>
              <a:gd name="connsiteY0" fmla="*/ 0 h 1640584"/>
              <a:gd name="connsiteX1" fmla="*/ 720080 w 720080"/>
              <a:gd name="connsiteY1" fmla="*/ 0 h 1640584"/>
              <a:gd name="connsiteX2" fmla="*/ 720080 w 720080"/>
              <a:gd name="connsiteY2" fmla="*/ 1640584 h 1640584"/>
              <a:gd name="connsiteX3" fmla="*/ 360040 w 720080"/>
              <a:gd name="connsiteY3" fmla="*/ 1057232 h 1640584"/>
              <a:gd name="connsiteX4" fmla="*/ 0 w 720080"/>
              <a:gd name="connsiteY4" fmla="*/ 1640584 h 164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80" h="1640584">
                <a:moveTo>
                  <a:pt x="0" y="0"/>
                </a:moveTo>
                <a:lnTo>
                  <a:pt x="720080" y="0"/>
                </a:lnTo>
                <a:lnTo>
                  <a:pt x="720080" y="1640584"/>
                </a:lnTo>
                <a:lnTo>
                  <a:pt x="360040" y="1057232"/>
                </a:lnTo>
                <a:lnTo>
                  <a:pt x="0" y="1640584"/>
                </a:lnTo>
                <a:close/>
              </a:path>
            </a:pathLst>
          </a:custGeom>
          <a:solidFill>
            <a:srgbClr val="F2F3C1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>
              <a:solidFill>
                <a:srgbClr val="74808C"/>
              </a:solidFill>
              <a:latin typeface="맑은 고딕"/>
              <a:ea typeface="맑은 고딕"/>
              <a:cs typeface="Poppins" charset="0"/>
              <a:sym typeface="Poppins" charset="0"/>
            </a:endParaRPr>
          </a:p>
        </p:txBody>
      </p:sp>
      <p:sp>
        <p:nvSpPr>
          <p:cNvPr id="357" name="자유형: 도형 356">
            <a:extLst>
              <a:ext uri="{FF2B5EF4-FFF2-40B4-BE49-F238E27FC236}">
                <a16:creationId xmlns:a16="http://schemas.microsoft.com/office/drawing/2014/main" id="{8B23E829-5DFE-DF5B-7C48-9569F8DBFCC0}"/>
              </a:ext>
            </a:extLst>
          </p:cNvPr>
          <p:cNvSpPr/>
          <p:nvPr/>
        </p:nvSpPr>
        <p:spPr bwMode="auto">
          <a:xfrm>
            <a:off x="9249063" y="4311344"/>
            <a:ext cx="117030" cy="151789"/>
          </a:xfrm>
          <a:custGeom>
            <a:avLst/>
            <a:gdLst>
              <a:gd name="connsiteX0" fmla="*/ 0 w 720080"/>
              <a:gd name="connsiteY0" fmla="*/ 0 h 1640584"/>
              <a:gd name="connsiteX1" fmla="*/ 720080 w 720080"/>
              <a:gd name="connsiteY1" fmla="*/ 0 h 1640584"/>
              <a:gd name="connsiteX2" fmla="*/ 720080 w 720080"/>
              <a:gd name="connsiteY2" fmla="*/ 1640584 h 1640584"/>
              <a:gd name="connsiteX3" fmla="*/ 360040 w 720080"/>
              <a:gd name="connsiteY3" fmla="*/ 1057232 h 1640584"/>
              <a:gd name="connsiteX4" fmla="*/ 0 w 720080"/>
              <a:gd name="connsiteY4" fmla="*/ 1640584 h 164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80" h="1640584">
                <a:moveTo>
                  <a:pt x="0" y="0"/>
                </a:moveTo>
                <a:lnTo>
                  <a:pt x="720080" y="0"/>
                </a:lnTo>
                <a:lnTo>
                  <a:pt x="720080" y="1640584"/>
                </a:lnTo>
                <a:lnTo>
                  <a:pt x="360040" y="1057232"/>
                </a:lnTo>
                <a:lnTo>
                  <a:pt x="0" y="1640584"/>
                </a:lnTo>
                <a:close/>
              </a:path>
            </a:pathLst>
          </a:custGeom>
          <a:solidFill>
            <a:srgbClr val="F2F3C1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>
              <a:solidFill>
                <a:srgbClr val="74808C"/>
              </a:solidFill>
              <a:latin typeface="맑은 고딕"/>
              <a:ea typeface="맑은 고딕"/>
              <a:cs typeface="Poppins" charset="0"/>
              <a:sym typeface="Poppins" charset="0"/>
            </a:endParaRPr>
          </a:p>
        </p:txBody>
      </p:sp>
      <p:pic>
        <p:nvPicPr>
          <p:cNvPr id="359" name="Picture 4">
            <a:extLst>
              <a:ext uri="{FF2B5EF4-FFF2-40B4-BE49-F238E27FC236}">
                <a16:creationId xmlns:a16="http://schemas.microsoft.com/office/drawing/2014/main" id="{32450C22-6470-2B29-BA59-F86F4A2F7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192" y="3307370"/>
            <a:ext cx="434604" cy="145570"/>
          </a:xfrm>
          <a:prstGeom prst="rect">
            <a:avLst/>
          </a:prstGeom>
          <a:solidFill>
            <a:srgbClr val="F2F3C1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</p:pic>
      <p:sp>
        <p:nvSpPr>
          <p:cNvPr id="360" name="사각형: 둥근 모서리 359">
            <a:extLst>
              <a:ext uri="{FF2B5EF4-FFF2-40B4-BE49-F238E27FC236}">
                <a16:creationId xmlns:a16="http://schemas.microsoft.com/office/drawing/2014/main" id="{B6CC6E50-3FB4-6D9C-4672-011BE0353954}"/>
              </a:ext>
            </a:extLst>
          </p:cNvPr>
          <p:cNvSpPr/>
          <p:nvPr/>
        </p:nvSpPr>
        <p:spPr>
          <a:xfrm>
            <a:off x="7629159" y="2807097"/>
            <a:ext cx="627489" cy="233620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900" b="1" kern="0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Consumer</a:t>
            </a:r>
            <a:endParaRPr lang="ko-KR" altLang="en-US" sz="900" b="1" kern="0" dirty="0">
              <a:solidFill>
                <a:srgbClr val="000000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361" name="사각형: 둥근 모서리 360">
            <a:extLst>
              <a:ext uri="{FF2B5EF4-FFF2-40B4-BE49-F238E27FC236}">
                <a16:creationId xmlns:a16="http://schemas.microsoft.com/office/drawing/2014/main" id="{CC33BD9A-EAEF-5348-1D41-8FEC7F470F25}"/>
              </a:ext>
            </a:extLst>
          </p:cNvPr>
          <p:cNvSpPr/>
          <p:nvPr/>
        </p:nvSpPr>
        <p:spPr>
          <a:xfrm>
            <a:off x="7659161" y="3300300"/>
            <a:ext cx="561230" cy="139453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800" kern="0" dirty="0">
                <a:solidFill>
                  <a:srgbClr val="000000"/>
                </a:solidFill>
                <a:latin typeface="맑은 고딕"/>
                <a:ea typeface="맑은 고딕"/>
                <a:cs typeface="Poppins"/>
                <a:sym typeface="Poppins"/>
              </a:rPr>
              <a:t>Agent</a:t>
            </a:r>
            <a:endParaRPr lang="ko-KR" altLang="en-US" sz="800" kern="0" dirty="0">
              <a:solidFill>
                <a:srgbClr val="000000"/>
              </a:solidFill>
              <a:latin typeface="맑은 고딕"/>
              <a:ea typeface="맑은 고딕"/>
              <a:cs typeface="Poppins"/>
              <a:sym typeface="Poppins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F05F7B24-1CCF-584D-0122-D33E9842A0FB}"/>
              </a:ext>
            </a:extLst>
          </p:cNvPr>
          <p:cNvCxnSpPr>
            <a:cxnSpLocks/>
          </p:cNvCxnSpPr>
          <p:nvPr/>
        </p:nvCxnSpPr>
        <p:spPr bwMode="auto">
          <a:xfrm>
            <a:off x="7773496" y="3069877"/>
            <a:ext cx="76" cy="21994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B050"/>
            </a:solidFill>
            <a:prstDash val="solid"/>
            <a:miter lim="400000"/>
            <a:headEnd type="triangle" w="lg" len="med"/>
            <a:tailEnd type="triangle" w="lg" len="med"/>
          </a:ln>
          <a:effectLst/>
        </p:spPr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ADDA5FE5-4425-271B-1870-11AD284F0851}"/>
              </a:ext>
            </a:extLst>
          </p:cNvPr>
          <p:cNvCxnSpPr>
            <a:cxnSpLocks/>
          </p:cNvCxnSpPr>
          <p:nvPr/>
        </p:nvCxnSpPr>
        <p:spPr bwMode="auto">
          <a:xfrm>
            <a:off x="8862435" y="3045779"/>
            <a:ext cx="0" cy="25437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FF0000"/>
            </a:solidFill>
            <a:prstDash val="sysDot"/>
            <a:miter lim="400000"/>
            <a:headEnd type="none" w="med" len="med"/>
            <a:tailEnd type="triangle" w="sm" len="med"/>
          </a:ln>
          <a:effectLst/>
        </p:spPr>
      </p:cxnSp>
      <p:sp>
        <p:nvSpPr>
          <p:cNvPr id="364" name="사각형: 둥근 모서리 363">
            <a:extLst>
              <a:ext uri="{FF2B5EF4-FFF2-40B4-BE49-F238E27FC236}">
                <a16:creationId xmlns:a16="http://schemas.microsoft.com/office/drawing/2014/main" id="{7B306311-7DC3-F24A-4C96-A86895934B7A}"/>
              </a:ext>
            </a:extLst>
          </p:cNvPr>
          <p:cNvSpPr/>
          <p:nvPr/>
        </p:nvSpPr>
        <p:spPr>
          <a:xfrm>
            <a:off x="8442686" y="2808708"/>
            <a:ext cx="677832" cy="232285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900" b="1" kern="0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Consumer</a:t>
            </a:r>
            <a:endParaRPr lang="ko-KR" altLang="en-US" sz="900" b="1" kern="0" dirty="0">
              <a:solidFill>
                <a:srgbClr val="000000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cxnSp>
        <p:nvCxnSpPr>
          <p:cNvPr id="365" name="연결선: 꺾임 364">
            <a:extLst>
              <a:ext uri="{FF2B5EF4-FFF2-40B4-BE49-F238E27FC236}">
                <a16:creationId xmlns:a16="http://schemas.microsoft.com/office/drawing/2014/main" id="{2D6F6FB7-3ACC-681F-55B5-710733CD5E4F}"/>
              </a:ext>
            </a:extLst>
          </p:cNvPr>
          <p:cNvCxnSpPr>
            <a:cxnSpLocks/>
            <a:stCxn id="364" idx="2"/>
            <a:endCxn id="361" idx="0"/>
          </p:cNvCxnSpPr>
          <p:nvPr/>
        </p:nvCxnSpPr>
        <p:spPr bwMode="auto">
          <a:xfrm rot="5400000">
            <a:off x="8231035" y="2749733"/>
            <a:ext cx="259308" cy="841827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8575" cap="flat" cmpd="sng" algn="ctr">
            <a:solidFill>
              <a:srgbClr val="00B050"/>
            </a:solidFill>
            <a:prstDash val="solid"/>
            <a:miter lim="400000"/>
            <a:headEnd type="none" w="lg" len="med"/>
            <a:tailEnd type="triangle" w="lg" len="med"/>
          </a:ln>
          <a:effectLst/>
        </p:spPr>
      </p:cxnSp>
      <p:cxnSp>
        <p:nvCxnSpPr>
          <p:cNvPr id="366" name="연결선: 꺾임 365">
            <a:extLst>
              <a:ext uri="{FF2B5EF4-FFF2-40B4-BE49-F238E27FC236}">
                <a16:creationId xmlns:a16="http://schemas.microsoft.com/office/drawing/2014/main" id="{0997543F-9EB7-9A0D-1D9C-B973593ACD7E}"/>
              </a:ext>
            </a:extLst>
          </p:cNvPr>
          <p:cNvCxnSpPr>
            <a:cxnSpLocks/>
            <a:stCxn id="367" idx="4"/>
            <a:endCxn id="359" idx="0"/>
          </p:cNvCxnSpPr>
          <p:nvPr/>
        </p:nvCxnSpPr>
        <p:spPr bwMode="auto">
          <a:xfrm rot="16200000" flipH="1">
            <a:off x="8263340" y="2809216"/>
            <a:ext cx="250282" cy="746026"/>
          </a:xfrm>
          <a:prstGeom prst="bentConnector3">
            <a:avLst>
              <a:gd name="adj1" fmla="val 2868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FF0000"/>
            </a:solidFill>
            <a:prstDash val="sysDot"/>
            <a:miter lim="400000"/>
            <a:headEnd type="none" w="med" len="med"/>
            <a:tailEnd type="triangle" w="sm" len="med"/>
          </a:ln>
          <a:effectLst/>
        </p:spPr>
      </p:cxnSp>
      <p:pic>
        <p:nvPicPr>
          <p:cNvPr id="371" name="Picture 4">
            <a:extLst>
              <a:ext uri="{FF2B5EF4-FFF2-40B4-BE49-F238E27FC236}">
                <a16:creationId xmlns:a16="http://schemas.microsoft.com/office/drawing/2014/main" id="{B76C7A39-C0A2-10C5-8C69-38C0320C5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391" y="3307370"/>
            <a:ext cx="434604" cy="145570"/>
          </a:xfrm>
          <a:prstGeom prst="rect">
            <a:avLst/>
          </a:prstGeom>
          <a:solidFill>
            <a:srgbClr val="F2F3C1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</p:pic>
      <p:sp>
        <p:nvSpPr>
          <p:cNvPr id="372" name="사각형: 둥근 모서리 371">
            <a:extLst>
              <a:ext uri="{FF2B5EF4-FFF2-40B4-BE49-F238E27FC236}">
                <a16:creationId xmlns:a16="http://schemas.microsoft.com/office/drawing/2014/main" id="{41039D9C-84F3-5E06-005C-79DF0108A0D0}"/>
              </a:ext>
            </a:extLst>
          </p:cNvPr>
          <p:cNvSpPr/>
          <p:nvPr/>
        </p:nvSpPr>
        <p:spPr>
          <a:xfrm>
            <a:off x="9479358" y="2801374"/>
            <a:ext cx="627489" cy="235979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9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Consumer</a:t>
            </a:r>
            <a:endParaRPr lang="ko-KR" altLang="en-US" sz="9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373" name="사각형: 둥근 모서리 372">
            <a:extLst>
              <a:ext uri="{FF2B5EF4-FFF2-40B4-BE49-F238E27FC236}">
                <a16:creationId xmlns:a16="http://schemas.microsoft.com/office/drawing/2014/main" id="{3F868968-FD37-1C64-71D2-7F5645415D71}"/>
              </a:ext>
            </a:extLst>
          </p:cNvPr>
          <p:cNvSpPr/>
          <p:nvPr/>
        </p:nvSpPr>
        <p:spPr>
          <a:xfrm>
            <a:off x="9509360" y="3300300"/>
            <a:ext cx="561230" cy="139453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800" kern="0" dirty="0">
                <a:solidFill>
                  <a:srgbClr val="000000"/>
                </a:solidFill>
                <a:latin typeface="맑은 고딕"/>
                <a:ea typeface="맑은 고딕"/>
                <a:cs typeface="Poppins"/>
                <a:sym typeface="Poppins"/>
              </a:rPr>
              <a:t>Agent</a:t>
            </a:r>
            <a:endParaRPr lang="ko-KR" altLang="en-US" sz="800" kern="0" dirty="0">
              <a:solidFill>
                <a:srgbClr val="000000"/>
              </a:solidFill>
              <a:latin typeface="맑은 고딕"/>
              <a:ea typeface="맑은 고딕"/>
              <a:cs typeface="Poppins"/>
              <a:sym typeface="Poppins"/>
            </a:endParaRPr>
          </a:p>
        </p:txBody>
      </p:sp>
      <p:cxnSp>
        <p:nvCxnSpPr>
          <p:cNvPr id="374" name="직선 화살표 연결선 373">
            <a:extLst>
              <a:ext uri="{FF2B5EF4-FFF2-40B4-BE49-F238E27FC236}">
                <a16:creationId xmlns:a16="http://schemas.microsoft.com/office/drawing/2014/main" id="{8B38DD68-1B6F-2B47-629E-C98BA166D578}"/>
              </a:ext>
            </a:extLst>
          </p:cNvPr>
          <p:cNvCxnSpPr>
            <a:cxnSpLocks/>
          </p:cNvCxnSpPr>
          <p:nvPr/>
        </p:nvCxnSpPr>
        <p:spPr bwMode="auto">
          <a:xfrm>
            <a:off x="9710855" y="3053443"/>
            <a:ext cx="0" cy="25815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B050"/>
            </a:solidFill>
            <a:prstDash val="solid"/>
            <a:miter lim="400000"/>
            <a:headEnd type="triangle" w="lg" len="med"/>
            <a:tailEnd type="triangle" w="lg" len="med"/>
          </a:ln>
          <a:effectLst/>
        </p:spPr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3CEC4355-EFD2-2E58-9525-23A7F9D4AB9F}"/>
              </a:ext>
            </a:extLst>
          </p:cNvPr>
          <p:cNvCxnSpPr>
            <a:cxnSpLocks/>
          </p:cNvCxnSpPr>
          <p:nvPr/>
        </p:nvCxnSpPr>
        <p:spPr bwMode="auto">
          <a:xfrm>
            <a:off x="10712635" y="3045779"/>
            <a:ext cx="0" cy="25437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FF0000"/>
            </a:solidFill>
            <a:prstDash val="sysDot"/>
            <a:miter lim="400000"/>
            <a:headEnd type="none" w="med" len="med"/>
            <a:tailEnd type="triangle" w="lg" len="lg"/>
          </a:ln>
          <a:effectLst/>
        </p:spPr>
      </p:cxnSp>
      <p:sp>
        <p:nvSpPr>
          <p:cNvPr id="376" name="사각형: 둥근 모서리 375">
            <a:extLst>
              <a:ext uri="{FF2B5EF4-FFF2-40B4-BE49-F238E27FC236}">
                <a16:creationId xmlns:a16="http://schemas.microsoft.com/office/drawing/2014/main" id="{CDC3F71B-F07D-F0D4-506B-C6AA2638A515}"/>
              </a:ext>
            </a:extLst>
          </p:cNvPr>
          <p:cNvSpPr/>
          <p:nvPr/>
        </p:nvSpPr>
        <p:spPr>
          <a:xfrm>
            <a:off x="10292886" y="2808708"/>
            <a:ext cx="677832" cy="226757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900" b="1" kern="0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Consumer</a:t>
            </a:r>
            <a:endParaRPr lang="ko-KR" altLang="en-US" sz="900" b="1" kern="0" dirty="0">
              <a:solidFill>
                <a:srgbClr val="000000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cxnSp>
        <p:nvCxnSpPr>
          <p:cNvPr id="377" name="연결선: 꺾임 376">
            <a:extLst>
              <a:ext uri="{FF2B5EF4-FFF2-40B4-BE49-F238E27FC236}">
                <a16:creationId xmlns:a16="http://schemas.microsoft.com/office/drawing/2014/main" id="{E804A964-CDA8-A538-3361-090CA05B15C5}"/>
              </a:ext>
            </a:extLst>
          </p:cNvPr>
          <p:cNvCxnSpPr>
            <a:cxnSpLocks/>
            <a:stCxn id="376" idx="2"/>
            <a:endCxn id="373" idx="0"/>
          </p:cNvCxnSpPr>
          <p:nvPr/>
        </p:nvCxnSpPr>
        <p:spPr bwMode="auto">
          <a:xfrm rot="5400000">
            <a:off x="10078471" y="2746970"/>
            <a:ext cx="264835" cy="841827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B050"/>
            </a:solidFill>
            <a:prstDash val="solid"/>
            <a:miter lim="400000"/>
            <a:headEnd type="none" w="lg" len="med"/>
            <a:tailEnd type="triangle" w="lg" len="med"/>
          </a:ln>
          <a:effectLst/>
        </p:spPr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2E7D9170-F726-1132-F3A8-6BD62FF823F3}"/>
              </a:ext>
            </a:extLst>
          </p:cNvPr>
          <p:cNvCxnSpPr>
            <a:cxnSpLocks/>
            <a:stCxn id="379" idx="4"/>
            <a:endCxn id="371" idx="0"/>
          </p:cNvCxnSpPr>
          <p:nvPr/>
        </p:nvCxnSpPr>
        <p:spPr bwMode="auto">
          <a:xfrm rot="16200000" flipH="1">
            <a:off x="10113539" y="2809216"/>
            <a:ext cx="250282" cy="746026"/>
          </a:xfrm>
          <a:prstGeom prst="bentConnector3">
            <a:avLst>
              <a:gd name="adj1" fmla="val 27165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FF0000"/>
            </a:solidFill>
            <a:prstDash val="sysDot"/>
            <a:miter lim="400000"/>
            <a:headEnd type="none" w="med" len="med"/>
            <a:tailEnd type="triangle" w="lg" len="lg"/>
          </a:ln>
          <a:effectLst/>
        </p:spPr>
      </p:cxnSp>
      <p:pic>
        <p:nvPicPr>
          <p:cNvPr id="383" name="Picture 4">
            <a:extLst>
              <a:ext uri="{FF2B5EF4-FFF2-40B4-BE49-F238E27FC236}">
                <a16:creationId xmlns:a16="http://schemas.microsoft.com/office/drawing/2014/main" id="{C1203831-7B97-D67D-5AC7-6E68999A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651" y="3307370"/>
            <a:ext cx="434604" cy="145570"/>
          </a:xfrm>
          <a:prstGeom prst="rect">
            <a:avLst/>
          </a:prstGeom>
          <a:solidFill>
            <a:srgbClr val="F2F3C1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</p:pic>
      <p:sp>
        <p:nvSpPr>
          <p:cNvPr id="384" name="사각형: 둥근 모서리 383">
            <a:extLst>
              <a:ext uri="{FF2B5EF4-FFF2-40B4-BE49-F238E27FC236}">
                <a16:creationId xmlns:a16="http://schemas.microsoft.com/office/drawing/2014/main" id="{CA20490A-E259-8FD4-F5A3-93DB4EFD14C3}"/>
              </a:ext>
            </a:extLst>
          </p:cNvPr>
          <p:cNvSpPr/>
          <p:nvPr/>
        </p:nvSpPr>
        <p:spPr>
          <a:xfrm>
            <a:off x="5920199" y="2812245"/>
            <a:ext cx="627489" cy="231871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900" b="1" kern="0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Consumer</a:t>
            </a:r>
            <a:endParaRPr lang="ko-KR" altLang="en-US" sz="900" b="1" kern="0" dirty="0">
              <a:solidFill>
                <a:srgbClr val="000000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385" name="사각형: 둥근 모서리 384">
            <a:extLst>
              <a:ext uri="{FF2B5EF4-FFF2-40B4-BE49-F238E27FC236}">
                <a16:creationId xmlns:a16="http://schemas.microsoft.com/office/drawing/2014/main" id="{351042E2-79B5-ED2C-AAFC-0A8906D9DD3C}"/>
              </a:ext>
            </a:extLst>
          </p:cNvPr>
          <p:cNvSpPr/>
          <p:nvPr/>
        </p:nvSpPr>
        <p:spPr>
          <a:xfrm>
            <a:off x="5950201" y="3300300"/>
            <a:ext cx="561230" cy="139453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800" kern="0" dirty="0">
                <a:solidFill>
                  <a:srgbClr val="000000"/>
                </a:solidFill>
                <a:latin typeface="맑은 고딕"/>
                <a:ea typeface="맑은 고딕"/>
                <a:cs typeface="Poppins"/>
                <a:sym typeface="Poppins"/>
              </a:rPr>
              <a:t>Agent</a:t>
            </a:r>
            <a:endParaRPr lang="ko-KR" altLang="en-US" sz="800" kern="0" dirty="0">
              <a:solidFill>
                <a:srgbClr val="000000"/>
              </a:solidFill>
              <a:latin typeface="맑은 고딕"/>
              <a:ea typeface="맑은 고딕"/>
              <a:cs typeface="Poppins"/>
              <a:sym typeface="Poppins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4023C070-5137-CD24-0ABF-FD581CB9DB87}"/>
              </a:ext>
            </a:extLst>
          </p:cNvPr>
          <p:cNvCxnSpPr>
            <a:cxnSpLocks/>
          </p:cNvCxnSpPr>
          <p:nvPr/>
        </p:nvCxnSpPr>
        <p:spPr bwMode="auto">
          <a:xfrm>
            <a:off x="6146786" y="3069877"/>
            <a:ext cx="76" cy="21994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B050"/>
            </a:solidFill>
            <a:prstDash val="solid"/>
            <a:miter lim="400000"/>
            <a:headEnd type="triangle" w="lg" len="med"/>
            <a:tailEnd type="triangle" w="lg" len="med"/>
          </a:ln>
          <a:effectLst/>
        </p:spPr>
      </p:cxn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0DCF5EA8-D083-7385-4044-C8741A816940}"/>
              </a:ext>
            </a:extLst>
          </p:cNvPr>
          <p:cNvCxnSpPr>
            <a:cxnSpLocks/>
          </p:cNvCxnSpPr>
          <p:nvPr/>
        </p:nvCxnSpPr>
        <p:spPr bwMode="auto">
          <a:xfrm>
            <a:off x="7153475" y="3045779"/>
            <a:ext cx="0" cy="25437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FF0000"/>
            </a:solidFill>
            <a:prstDash val="sysDot"/>
            <a:miter lim="400000"/>
            <a:headEnd type="none" w="med" len="med"/>
            <a:tailEnd type="triangle" w="sm" len="med"/>
          </a:ln>
          <a:effectLst/>
        </p:spPr>
      </p:cxnSp>
      <p:sp>
        <p:nvSpPr>
          <p:cNvPr id="388" name="사각형: 둥근 모서리 387">
            <a:extLst>
              <a:ext uri="{FF2B5EF4-FFF2-40B4-BE49-F238E27FC236}">
                <a16:creationId xmlns:a16="http://schemas.microsoft.com/office/drawing/2014/main" id="{0AEEEA8A-EAC2-7DC7-560E-6815E2463450}"/>
              </a:ext>
            </a:extLst>
          </p:cNvPr>
          <p:cNvSpPr/>
          <p:nvPr/>
        </p:nvSpPr>
        <p:spPr>
          <a:xfrm>
            <a:off x="6733726" y="2808708"/>
            <a:ext cx="677832" cy="232285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9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Consumer</a:t>
            </a:r>
            <a:endParaRPr lang="ko-KR" altLang="en-US" sz="9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EEE16E69-6B0D-C90C-5B93-6CDEE697D150}"/>
              </a:ext>
            </a:extLst>
          </p:cNvPr>
          <p:cNvCxnSpPr>
            <a:cxnSpLocks/>
            <a:stCxn id="388" idx="2"/>
            <a:endCxn id="385" idx="0"/>
          </p:cNvCxnSpPr>
          <p:nvPr/>
        </p:nvCxnSpPr>
        <p:spPr bwMode="auto">
          <a:xfrm rot="5400000">
            <a:off x="6522075" y="2749733"/>
            <a:ext cx="259308" cy="841827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8575" cap="flat" cmpd="sng" algn="ctr">
            <a:solidFill>
              <a:srgbClr val="00B050"/>
            </a:solidFill>
            <a:prstDash val="solid"/>
            <a:miter lim="400000"/>
            <a:headEnd type="none" w="lg" len="med"/>
            <a:tailEnd type="triangle" w="lg" len="med"/>
          </a:ln>
          <a:effectLst/>
        </p:spPr>
      </p:cxnSp>
      <p:cxnSp>
        <p:nvCxnSpPr>
          <p:cNvPr id="390" name="연결선: 꺾임 389">
            <a:extLst>
              <a:ext uri="{FF2B5EF4-FFF2-40B4-BE49-F238E27FC236}">
                <a16:creationId xmlns:a16="http://schemas.microsoft.com/office/drawing/2014/main" id="{7FC58ADF-7C40-623B-0426-1F967BD4681A}"/>
              </a:ext>
            </a:extLst>
          </p:cNvPr>
          <p:cNvCxnSpPr>
            <a:cxnSpLocks/>
            <a:stCxn id="391" idx="4"/>
            <a:endCxn id="383" idx="0"/>
          </p:cNvCxnSpPr>
          <p:nvPr/>
        </p:nvCxnSpPr>
        <p:spPr bwMode="auto">
          <a:xfrm rot="16200000" flipH="1">
            <a:off x="6540590" y="2823007"/>
            <a:ext cx="250282" cy="718445"/>
          </a:xfrm>
          <a:prstGeom prst="bentConnector3">
            <a:avLst>
              <a:gd name="adj1" fmla="val 3173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FF0000"/>
            </a:solidFill>
            <a:prstDash val="sysDot"/>
            <a:miter lim="400000"/>
            <a:headEnd type="none" w="med" len="med"/>
            <a:tailEnd type="triangle" w="sm" len="med"/>
          </a:ln>
          <a:effectLst/>
        </p:spPr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EDBF8D-B75E-AD2E-E97B-93DB583FB912}"/>
              </a:ext>
            </a:extLst>
          </p:cNvPr>
          <p:cNvSpPr/>
          <p:nvPr/>
        </p:nvSpPr>
        <p:spPr>
          <a:xfrm>
            <a:off x="7939287" y="4900240"/>
            <a:ext cx="1088148" cy="133096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700" b="1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Poppins"/>
                <a:sym typeface="Poppins"/>
              </a:rPr>
              <a:t>VIP</a:t>
            </a:r>
            <a:endParaRPr lang="ko-KR" altLang="en-US" sz="700" b="1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Poppins"/>
              <a:sym typeface="Poppins"/>
            </a:endParaRPr>
          </a:p>
        </p:txBody>
      </p:sp>
      <p:cxnSp>
        <p:nvCxnSpPr>
          <p:cNvPr id="413" name="연결선: 꺾임 412">
            <a:extLst>
              <a:ext uri="{FF2B5EF4-FFF2-40B4-BE49-F238E27FC236}">
                <a16:creationId xmlns:a16="http://schemas.microsoft.com/office/drawing/2014/main" id="{0F807EAF-70CB-DA74-9C51-4DFF130CA789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 bwMode="auto">
          <a:xfrm rot="16200000" flipV="1">
            <a:off x="8105510" y="4522388"/>
            <a:ext cx="249049" cy="506656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66FF"/>
            </a:solidFill>
            <a:prstDash val="solid"/>
            <a:miter lim="400000"/>
            <a:headEnd type="none" w="lg" len="med"/>
            <a:tailEnd type="triangle" w="lg" len="med"/>
          </a:ln>
          <a:effectLst/>
        </p:spPr>
      </p:cxnSp>
      <p:cxnSp>
        <p:nvCxnSpPr>
          <p:cNvPr id="436" name="연결선: 꺾임 435">
            <a:extLst>
              <a:ext uri="{FF2B5EF4-FFF2-40B4-BE49-F238E27FC236}">
                <a16:creationId xmlns:a16="http://schemas.microsoft.com/office/drawing/2014/main" id="{F6722FA8-5EC5-A181-6C95-2E85B2FF531F}"/>
              </a:ext>
            </a:extLst>
          </p:cNvPr>
          <p:cNvCxnSpPr>
            <a:cxnSpLocks/>
            <a:stCxn id="43" idx="3"/>
            <a:endCxn id="53" idx="2"/>
          </p:cNvCxnSpPr>
          <p:nvPr/>
        </p:nvCxnSpPr>
        <p:spPr bwMode="auto">
          <a:xfrm flipV="1">
            <a:off x="3917777" y="5033336"/>
            <a:ext cx="4565584" cy="928302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66FF"/>
            </a:solidFill>
            <a:prstDash val="solid"/>
            <a:miter lim="400000"/>
            <a:headEnd type="none" w="lg" len="med"/>
            <a:tailEnd type="triangle" w="lg" len="med"/>
          </a:ln>
          <a:effectLst/>
        </p:spPr>
      </p:cxnSp>
      <p:sp>
        <p:nvSpPr>
          <p:cNvPr id="442" name="타원 441">
            <a:extLst>
              <a:ext uri="{FF2B5EF4-FFF2-40B4-BE49-F238E27FC236}">
                <a16:creationId xmlns:a16="http://schemas.microsoft.com/office/drawing/2014/main" id="{D2E89DB5-C334-0EB4-6950-49570EB021BE}"/>
              </a:ext>
            </a:extLst>
          </p:cNvPr>
          <p:cNvSpPr/>
          <p:nvPr/>
        </p:nvSpPr>
        <p:spPr>
          <a:xfrm>
            <a:off x="2673577" y="5547026"/>
            <a:ext cx="146116" cy="1319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459" name="타원 458">
            <a:extLst>
              <a:ext uri="{FF2B5EF4-FFF2-40B4-BE49-F238E27FC236}">
                <a16:creationId xmlns:a16="http://schemas.microsoft.com/office/drawing/2014/main" id="{B6D09A48-48C8-D134-7E78-1A662FC1DF99}"/>
              </a:ext>
            </a:extLst>
          </p:cNvPr>
          <p:cNvSpPr/>
          <p:nvPr/>
        </p:nvSpPr>
        <p:spPr>
          <a:xfrm>
            <a:off x="2434816" y="4414822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460" name="타원 459">
            <a:extLst>
              <a:ext uri="{FF2B5EF4-FFF2-40B4-BE49-F238E27FC236}">
                <a16:creationId xmlns:a16="http://schemas.microsoft.com/office/drawing/2014/main" id="{F76F97D9-4B7D-E2E8-F1CC-780EB0B69312}"/>
              </a:ext>
            </a:extLst>
          </p:cNvPr>
          <p:cNvSpPr/>
          <p:nvPr/>
        </p:nvSpPr>
        <p:spPr>
          <a:xfrm>
            <a:off x="2109685" y="4395740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470" name="타원 469">
            <a:extLst>
              <a:ext uri="{FF2B5EF4-FFF2-40B4-BE49-F238E27FC236}">
                <a16:creationId xmlns:a16="http://schemas.microsoft.com/office/drawing/2014/main" id="{612C3158-B0FF-DA89-7954-BC27DA54466F}"/>
              </a:ext>
            </a:extLst>
          </p:cNvPr>
          <p:cNvSpPr/>
          <p:nvPr/>
        </p:nvSpPr>
        <p:spPr>
          <a:xfrm>
            <a:off x="1565492" y="2869364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E2D4A074-B02B-CCB1-2953-1DFA1ACB55BF}"/>
              </a:ext>
            </a:extLst>
          </p:cNvPr>
          <p:cNvSpPr/>
          <p:nvPr/>
        </p:nvSpPr>
        <p:spPr>
          <a:xfrm>
            <a:off x="3172492" y="2471344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E4FDAB0F-3A89-645A-0110-5128AE83CB07}"/>
              </a:ext>
            </a:extLst>
          </p:cNvPr>
          <p:cNvSpPr/>
          <p:nvPr/>
        </p:nvSpPr>
        <p:spPr>
          <a:xfrm>
            <a:off x="3399206" y="3014498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471" name="타원 470">
            <a:extLst>
              <a:ext uri="{FF2B5EF4-FFF2-40B4-BE49-F238E27FC236}">
                <a16:creationId xmlns:a16="http://schemas.microsoft.com/office/drawing/2014/main" id="{E738EA75-7900-5792-B05F-BDFF50E6E157}"/>
              </a:ext>
            </a:extLst>
          </p:cNvPr>
          <p:cNvSpPr/>
          <p:nvPr/>
        </p:nvSpPr>
        <p:spPr>
          <a:xfrm>
            <a:off x="3366192" y="2876344"/>
            <a:ext cx="146116" cy="131976"/>
          </a:xfrm>
          <a:prstGeom prst="ellipse">
            <a:avLst/>
          </a:prstGeom>
          <a:solidFill>
            <a:srgbClr val="F2F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00" dirty="0">
              <a:solidFill>
                <a:srgbClr val="FDFCFF"/>
              </a:solidFill>
              <a:latin typeface="맑은 고딕"/>
              <a:ea typeface="맑은 고딕"/>
              <a:sym typeface="Poppins"/>
            </a:endParaRP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E5059615-87E2-B877-E667-97CA1AAD9D90}"/>
              </a:ext>
            </a:extLst>
          </p:cNvPr>
          <p:cNvSpPr txBox="1"/>
          <p:nvPr/>
        </p:nvSpPr>
        <p:spPr>
          <a:xfrm>
            <a:off x="7474325" y="4737035"/>
            <a:ext cx="474650" cy="153889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en-US" altLang="ko-KR" sz="700" b="1" dirty="0">
                <a:solidFill>
                  <a:srgbClr val="5B9BD5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rPr>
              <a:t>SIF AP#1</a:t>
            </a:r>
            <a:endParaRPr lang="ko-KR" altLang="en-US" sz="2200" dirty="0">
              <a:solidFill>
                <a:srgbClr val="5B9BD5">
                  <a:lumMod val="75000"/>
                </a:srgbClr>
              </a:solidFill>
              <a:latin typeface="맑은 고딕" panose="020F0502020204030204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DEE767C4-5294-E59B-B5A1-86E9EFFF2216}"/>
              </a:ext>
            </a:extLst>
          </p:cNvPr>
          <p:cNvSpPr txBox="1"/>
          <p:nvPr/>
        </p:nvSpPr>
        <p:spPr>
          <a:xfrm>
            <a:off x="5721191" y="2402037"/>
            <a:ext cx="967679" cy="200055"/>
          </a:xfrm>
          <a:prstGeom prst="rect">
            <a:avLst/>
          </a:prstGeom>
          <a:solidFill>
            <a:srgbClr val="F2F3C1"/>
          </a:solidFill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ko-KR" sz="700" b="1" dirty="0">
                <a:solidFill>
                  <a:srgbClr val="5B9BD5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rPr>
              <a:t>Consumer AP#1</a:t>
            </a:r>
            <a:endParaRPr lang="ko-KR" altLang="en-US" sz="2200" dirty="0">
              <a:solidFill>
                <a:srgbClr val="5B9BD5">
                  <a:lumMod val="75000"/>
                </a:srgbClr>
              </a:solidFill>
              <a:latin typeface="맑은 고딕" panose="020F0502020204030204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EFC9AA7E-095C-DF0F-5F7E-3BE4F79294EB}"/>
              </a:ext>
            </a:extLst>
          </p:cNvPr>
          <p:cNvSpPr txBox="1"/>
          <p:nvPr/>
        </p:nvSpPr>
        <p:spPr>
          <a:xfrm>
            <a:off x="7452465" y="2403409"/>
            <a:ext cx="967679" cy="200055"/>
          </a:xfrm>
          <a:prstGeom prst="rect">
            <a:avLst/>
          </a:prstGeom>
          <a:solidFill>
            <a:srgbClr val="F2F3C1"/>
          </a:solidFill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ko-KR" sz="700" b="1" dirty="0">
                <a:solidFill>
                  <a:srgbClr val="5B9BD5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rPr>
              <a:t>Consumer AP#2</a:t>
            </a:r>
            <a:endParaRPr lang="ko-KR" altLang="en-US" sz="2200" dirty="0">
              <a:solidFill>
                <a:srgbClr val="5B9BD5">
                  <a:lumMod val="75000"/>
                </a:srgbClr>
              </a:solidFill>
              <a:latin typeface="맑은 고딕" panose="020F0502020204030204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367F71D9-C84A-4BC5-8A0F-E1F9CEE5DD13}"/>
              </a:ext>
            </a:extLst>
          </p:cNvPr>
          <p:cNvSpPr txBox="1"/>
          <p:nvPr/>
        </p:nvSpPr>
        <p:spPr>
          <a:xfrm>
            <a:off x="9298012" y="2403635"/>
            <a:ext cx="967679" cy="200055"/>
          </a:xfrm>
          <a:prstGeom prst="rect">
            <a:avLst/>
          </a:prstGeom>
          <a:solidFill>
            <a:srgbClr val="F2F3C1"/>
          </a:solidFill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ko-KR" sz="700" b="1" dirty="0">
                <a:solidFill>
                  <a:srgbClr val="5B9BD5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rPr>
              <a:t>Consumer AP#3</a:t>
            </a:r>
            <a:endParaRPr lang="ko-KR" altLang="en-US" sz="2200" dirty="0">
              <a:solidFill>
                <a:srgbClr val="5B9BD5">
                  <a:lumMod val="75000"/>
                </a:srgbClr>
              </a:solidFill>
              <a:latin typeface="맑은 고딕" panose="020F0502020204030204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C99FB566-47CB-27F6-8FC7-8ADAEA4191BC}"/>
              </a:ext>
            </a:extLst>
          </p:cNvPr>
          <p:cNvSpPr txBox="1"/>
          <p:nvPr/>
        </p:nvSpPr>
        <p:spPr>
          <a:xfrm>
            <a:off x="1167882" y="3455131"/>
            <a:ext cx="96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ko-KR" sz="700" b="1" dirty="0">
                <a:solidFill>
                  <a:srgbClr val="5B9BD5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rPr>
              <a:t>MAS/HAS #1</a:t>
            </a:r>
            <a:endParaRPr lang="ko-KR" altLang="en-US" sz="2200" dirty="0">
              <a:solidFill>
                <a:srgbClr val="5B9BD5">
                  <a:lumMod val="75000"/>
                </a:srgbClr>
              </a:solidFill>
              <a:latin typeface="맑은 고딕" panose="020F0502020204030204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F25D363B-4C37-6D66-5C73-BF27CC52EBC2}"/>
              </a:ext>
            </a:extLst>
          </p:cNvPr>
          <p:cNvSpPr txBox="1"/>
          <p:nvPr/>
        </p:nvSpPr>
        <p:spPr>
          <a:xfrm>
            <a:off x="1113828" y="4817633"/>
            <a:ext cx="9676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ko-KR" sz="700" b="1" dirty="0">
                <a:solidFill>
                  <a:srgbClr val="5B9BD5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rPr>
              <a:t>MAS/HAS #2</a:t>
            </a:r>
            <a:endParaRPr lang="ko-KR" altLang="en-US" sz="2200" dirty="0">
              <a:solidFill>
                <a:srgbClr val="5B9BD5">
                  <a:lumMod val="75000"/>
                </a:srgbClr>
              </a:solidFill>
              <a:latin typeface="맑은 고딕" panose="020F0502020204030204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BB578FC9-1D58-C518-0A0A-ECCEA5658426}"/>
              </a:ext>
            </a:extLst>
          </p:cNvPr>
          <p:cNvSpPr txBox="1"/>
          <p:nvPr/>
        </p:nvSpPr>
        <p:spPr>
          <a:xfrm>
            <a:off x="8964542" y="4725861"/>
            <a:ext cx="474650" cy="153889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457200">
              <a:defRPr/>
            </a:pPr>
            <a:r>
              <a:rPr lang="en-US" altLang="ko-KR" sz="700" b="1" dirty="0">
                <a:solidFill>
                  <a:srgbClr val="5B9BD5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rPr>
              <a:t>SIF AP#2</a:t>
            </a:r>
            <a:endParaRPr lang="ko-KR" altLang="en-US" sz="2200" dirty="0">
              <a:solidFill>
                <a:srgbClr val="5B9BD5">
                  <a:lumMod val="75000"/>
                </a:srgbClr>
              </a:solidFill>
              <a:latin typeface="맑은 고딕" panose="020F0502020204030204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18FD75D-F75E-174E-0145-139D3C8BD976}"/>
              </a:ext>
            </a:extLst>
          </p:cNvPr>
          <p:cNvCxnSpPr>
            <a:cxnSpLocks/>
            <a:stCxn id="388" idx="2"/>
            <a:endCxn id="51" idx="0"/>
          </p:cNvCxnSpPr>
          <p:nvPr/>
        </p:nvCxnSpPr>
        <p:spPr bwMode="auto">
          <a:xfrm>
            <a:off x="7072642" y="3040992"/>
            <a:ext cx="904064" cy="1322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66FF"/>
            </a:solidFill>
            <a:prstDash val="solid"/>
            <a:miter lim="400000"/>
            <a:headEnd type="triangle" w="lg" len="med"/>
            <a:tailEnd type="none" w="lg" len="med"/>
          </a:ln>
          <a:effectLst/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52EDB-31BA-348F-24AA-A1A0EF9FCE8A}"/>
              </a:ext>
            </a:extLst>
          </p:cNvPr>
          <p:cNvCxnSpPr>
            <a:cxnSpLocks/>
            <a:stCxn id="369" idx="4"/>
            <a:endCxn id="51" idx="0"/>
          </p:cNvCxnSpPr>
          <p:nvPr/>
        </p:nvCxnSpPr>
        <p:spPr bwMode="auto">
          <a:xfrm>
            <a:off x="7847634" y="3051775"/>
            <a:ext cx="129072" cy="131141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66FF"/>
            </a:solidFill>
            <a:prstDash val="solid"/>
            <a:miter lim="400000"/>
            <a:headEnd type="triangle" w="lg" len="med"/>
            <a:tailEnd type="none" w="lg" len="med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1AEAF9E-9E64-6C25-03F7-3E0BDD059081}"/>
              </a:ext>
            </a:extLst>
          </p:cNvPr>
          <p:cNvCxnSpPr>
            <a:cxnSpLocks/>
            <a:stCxn id="368" idx="4"/>
            <a:endCxn id="51" idx="0"/>
          </p:cNvCxnSpPr>
          <p:nvPr/>
        </p:nvCxnSpPr>
        <p:spPr bwMode="auto">
          <a:xfrm flipH="1">
            <a:off x="7976706" y="3043500"/>
            <a:ext cx="623121" cy="131969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66FF"/>
            </a:solidFill>
            <a:prstDash val="solid"/>
            <a:miter lim="400000"/>
            <a:headEnd type="triangle" w="lg" len="med"/>
            <a:tailEnd type="none" w="lg" len="med"/>
          </a:ln>
          <a:effectLst/>
        </p:spPr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7B33DB5-9D84-BD83-D7E5-74F95EC438C8}"/>
              </a:ext>
            </a:extLst>
          </p:cNvPr>
          <p:cNvCxnSpPr>
            <a:cxnSpLocks/>
            <a:stCxn id="381" idx="4"/>
            <a:endCxn id="51" idx="0"/>
          </p:cNvCxnSpPr>
          <p:nvPr/>
        </p:nvCxnSpPr>
        <p:spPr bwMode="auto">
          <a:xfrm flipH="1">
            <a:off x="7976706" y="3051775"/>
            <a:ext cx="1561872" cy="131141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66FF"/>
            </a:solidFill>
            <a:prstDash val="solid"/>
            <a:miter lim="400000"/>
            <a:headEnd type="triangle" w="lg" len="med"/>
            <a:tailEnd type="none" w="lg" len="med"/>
          </a:ln>
          <a:effectLst/>
        </p:spPr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0507BCC-25B2-62EA-9098-FDC1B4E3709B}"/>
              </a:ext>
            </a:extLst>
          </p:cNvPr>
          <p:cNvCxnSpPr>
            <a:cxnSpLocks/>
            <a:stCxn id="384" idx="2"/>
            <a:endCxn id="51" idx="0"/>
          </p:cNvCxnSpPr>
          <p:nvPr/>
        </p:nvCxnSpPr>
        <p:spPr bwMode="auto">
          <a:xfrm>
            <a:off x="6233943" y="3044116"/>
            <a:ext cx="1742763" cy="131907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66FF"/>
            </a:solidFill>
            <a:prstDash val="solid"/>
            <a:miter lim="400000"/>
            <a:headEnd type="triangle" w="lg" len="med"/>
            <a:tailEnd type="none" w="lg" len="med"/>
          </a:ln>
          <a:effectLst/>
        </p:spPr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F798131D-8C84-975B-FB1D-037523C40ACB}"/>
              </a:ext>
            </a:extLst>
          </p:cNvPr>
          <p:cNvCxnSpPr>
            <a:cxnSpLocks/>
            <a:stCxn id="380" idx="3"/>
            <a:endCxn id="51" idx="0"/>
          </p:cNvCxnSpPr>
          <p:nvPr/>
        </p:nvCxnSpPr>
        <p:spPr bwMode="auto">
          <a:xfrm flipH="1">
            <a:off x="7976706" y="3017139"/>
            <a:ext cx="2329854" cy="134605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0066FF"/>
            </a:solidFill>
            <a:prstDash val="solid"/>
            <a:miter lim="400000"/>
            <a:headEnd type="triangle" w="lg" len="med"/>
            <a:tailEnd type="none" w="lg" len="med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D3DA9F-5409-ED34-8E83-43208B0A8D21}"/>
              </a:ext>
            </a:extLst>
          </p:cNvPr>
          <p:cNvCxnSpPr>
            <a:cxnSpLocks/>
            <a:stCxn id="15" idx="2"/>
            <a:endCxn id="360" idx="0"/>
          </p:cNvCxnSpPr>
          <p:nvPr/>
        </p:nvCxnSpPr>
        <p:spPr bwMode="auto">
          <a:xfrm flipH="1">
            <a:off x="7942903" y="2143576"/>
            <a:ext cx="67599" cy="66352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FFC000"/>
            </a:solidFill>
            <a:prstDash val="solid"/>
            <a:miter lim="400000"/>
            <a:headEnd type="triangle" w="lg" len="med"/>
            <a:tailEnd type="none" w="lg" len="med"/>
          </a:ln>
          <a:effectLst/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B196C47-BBF9-C53C-2CEE-F0D1E64A6CE1}"/>
              </a:ext>
            </a:extLst>
          </p:cNvPr>
          <p:cNvCxnSpPr>
            <a:cxnSpLocks/>
            <a:stCxn id="15" idx="2"/>
            <a:endCxn id="384" idx="0"/>
          </p:cNvCxnSpPr>
          <p:nvPr/>
        </p:nvCxnSpPr>
        <p:spPr bwMode="auto">
          <a:xfrm flipH="1">
            <a:off x="6233943" y="2143576"/>
            <a:ext cx="1776559" cy="66866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FFC000"/>
            </a:solidFill>
            <a:prstDash val="solid"/>
            <a:miter lim="400000"/>
            <a:headEnd type="triangle" w="lg" len="med"/>
            <a:tailEnd type="none" w="lg" len="med"/>
          </a:ln>
          <a:effectLst/>
        </p:spPr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ECAE28-4684-04A6-F133-DCD368B90400}"/>
              </a:ext>
            </a:extLst>
          </p:cNvPr>
          <p:cNvCxnSpPr>
            <a:cxnSpLocks/>
            <a:stCxn id="15" idx="2"/>
            <a:endCxn id="372" idx="0"/>
          </p:cNvCxnSpPr>
          <p:nvPr/>
        </p:nvCxnSpPr>
        <p:spPr bwMode="auto">
          <a:xfrm>
            <a:off x="8010502" y="2143576"/>
            <a:ext cx="1782601" cy="65779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FFC000"/>
            </a:solidFill>
            <a:prstDash val="solid"/>
            <a:miter lim="400000"/>
            <a:headEnd type="triangle" w="lg" len="med"/>
            <a:tailEnd type="none" w="lg" len="med"/>
          </a:ln>
          <a:effectLst/>
        </p:spPr>
      </p:cxnSp>
      <p:cxnSp>
        <p:nvCxnSpPr>
          <p:cNvPr id="394" name="직선 화살표 연결선 393">
            <a:extLst>
              <a:ext uri="{FF2B5EF4-FFF2-40B4-BE49-F238E27FC236}">
                <a16:creationId xmlns:a16="http://schemas.microsoft.com/office/drawing/2014/main" id="{E8EEDBF9-187B-DD71-2308-70844DDFCC57}"/>
              </a:ext>
            </a:extLst>
          </p:cNvPr>
          <p:cNvCxnSpPr>
            <a:cxnSpLocks/>
            <a:stCxn id="15" idx="2"/>
            <a:endCxn id="388" idx="0"/>
          </p:cNvCxnSpPr>
          <p:nvPr/>
        </p:nvCxnSpPr>
        <p:spPr bwMode="auto">
          <a:xfrm flipH="1">
            <a:off x="7072642" y="2143576"/>
            <a:ext cx="937860" cy="66513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9050" cap="flat" cmpd="sng" algn="ctr">
            <a:solidFill>
              <a:srgbClr val="FFC000"/>
            </a:solidFill>
            <a:prstDash val="solid"/>
            <a:miter lim="400000"/>
            <a:headEnd type="triangle" w="lg" len="med"/>
            <a:tailEnd type="none" w="lg" len="med"/>
          </a:ln>
          <a:effectLst/>
        </p:spPr>
      </p:cxnSp>
      <p:cxnSp>
        <p:nvCxnSpPr>
          <p:cNvPr id="588" name="직선 연결선 587">
            <a:extLst>
              <a:ext uri="{FF2B5EF4-FFF2-40B4-BE49-F238E27FC236}">
                <a16:creationId xmlns:a16="http://schemas.microsoft.com/office/drawing/2014/main" id="{EBE47D73-C2EC-C192-4A6A-F417E61AB4BD}"/>
              </a:ext>
            </a:extLst>
          </p:cNvPr>
          <p:cNvCxnSpPr>
            <a:cxnSpLocks/>
          </p:cNvCxnSpPr>
          <p:nvPr/>
        </p:nvCxnSpPr>
        <p:spPr bwMode="auto">
          <a:xfrm flipH="1">
            <a:off x="6493879" y="3365384"/>
            <a:ext cx="30698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FF0000"/>
            </a:solidFill>
            <a:prstDash val="sysDot"/>
            <a:miter lim="400000"/>
            <a:headEnd type="triangle" w="med" len="med"/>
            <a:tailEnd type="none" w="med" len="med"/>
          </a:ln>
          <a:effectLst/>
        </p:spPr>
      </p:cxnSp>
      <p:cxnSp>
        <p:nvCxnSpPr>
          <p:cNvPr id="591" name="직선 연결선 590">
            <a:extLst>
              <a:ext uri="{FF2B5EF4-FFF2-40B4-BE49-F238E27FC236}">
                <a16:creationId xmlns:a16="http://schemas.microsoft.com/office/drawing/2014/main" id="{8DE0E6E2-E758-8CFD-B491-D7AC93ED0DEE}"/>
              </a:ext>
            </a:extLst>
          </p:cNvPr>
          <p:cNvCxnSpPr>
            <a:cxnSpLocks/>
          </p:cNvCxnSpPr>
          <p:nvPr/>
        </p:nvCxnSpPr>
        <p:spPr bwMode="auto">
          <a:xfrm flipH="1">
            <a:off x="8237204" y="3365384"/>
            <a:ext cx="30698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FF0000"/>
            </a:solidFill>
            <a:prstDash val="sysDot"/>
            <a:miter lim="400000"/>
            <a:headEnd type="triangle" w="med" len="med"/>
            <a:tailEnd type="none" w="med" len="med"/>
          </a:ln>
          <a:effectLst/>
        </p:spPr>
      </p:cxnSp>
      <p:cxnSp>
        <p:nvCxnSpPr>
          <p:cNvPr id="592" name="직선 연결선 591">
            <a:extLst>
              <a:ext uri="{FF2B5EF4-FFF2-40B4-BE49-F238E27FC236}">
                <a16:creationId xmlns:a16="http://schemas.microsoft.com/office/drawing/2014/main" id="{4A85EBC8-2FA8-BFA9-6449-598EB28BDAE8}"/>
              </a:ext>
            </a:extLst>
          </p:cNvPr>
          <p:cNvCxnSpPr>
            <a:cxnSpLocks/>
          </p:cNvCxnSpPr>
          <p:nvPr/>
        </p:nvCxnSpPr>
        <p:spPr bwMode="auto">
          <a:xfrm flipH="1">
            <a:off x="10070590" y="3365384"/>
            <a:ext cx="30698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FF0000"/>
            </a:solidFill>
            <a:prstDash val="sysDot"/>
            <a:miter lim="400000"/>
            <a:headEnd type="triangle" w="med" len="med"/>
            <a:tailEnd type="none" w="med" len="med"/>
          </a:ln>
          <a:effectLst/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F42E3A-040B-DC2B-7A6F-B97B1B728D92}"/>
              </a:ext>
            </a:extLst>
          </p:cNvPr>
          <p:cNvGrpSpPr/>
          <p:nvPr/>
        </p:nvGrpSpPr>
        <p:grpSpPr>
          <a:xfrm>
            <a:off x="4880079" y="4041068"/>
            <a:ext cx="963893" cy="863810"/>
            <a:chOff x="4654286" y="3983584"/>
            <a:chExt cx="963893" cy="863810"/>
          </a:xfrm>
          <a:noFill/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7B4FD3-28E8-CD53-7B14-73877B6351F0}"/>
                </a:ext>
              </a:extLst>
            </p:cNvPr>
            <p:cNvSpPr/>
            <p:nvPr/>
          </p:nvSpPr>
          <p:spPr bwMode="auto">
            <a:xfrm>
              <a:off x="4729990" y="4033435"/>
              <a:ext cx="808970" cy="246328"/>
            </a:xfrm>
            <a:prstGeom prst="rect">
              <a:avLst/>
            </a:prstGeom>
            <a:grp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700" ker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 charset="0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0F230B7-F8B5-DF23-E2A3-404DF78232D3}"/>
                </a:ext>
              </a:extLst>
            </p:cNvPr>
            <p:cNvSpPr/>
            <p:nvPr/>
          </p:nvSpPr>
          <p:spPr>
            <a:xfrm>
              <a:off x="4788662" y="4074084"/>
              <a:ext cx="704238" cy="150289"/>
            </a:xfrm>
            <a:prstGeom prst="roundRect">
              <a:avLst/>
            </a:prstGeom>
            <a:grp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7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A4EFECA1-3BE6-2037-3972-EE5ABCF48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3785" y="4091637"/>
              <a:ext cx="329927" cy="123523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7B0354C-1BB7-E49C-1CCF-4725C65DE836}"/>
                </a:ext>
              </a:extLst>
            </p:cNvPr>
            <p:cNvSpPr/>
            <p:nvPr/>
          </p:nvSpPr>
          <p:spPr bwMode="auto">
            <a:xfrm>
              <a:off x="4730381" y="4289097"/>
              <a:ext cx="808970" cy="246328"/>
            </a:xfrm>
            <a:prstGeom prst="rect">
              <a:avLst/>
            </a:prstGeom>
            <a:grp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700" ker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9486ADE-7196-3446-F5C7-62AFE1448475}"/>
                </a:ext>
              </a:extLst>
            </p:cNvPr>
            <p:cNvSpPr/>
            <p:nvPr/>
          </p:nvSpPr>
          <p:spPr>
            <a:xfrm>
              <a:off x="4789053" y="4329747"/>
              <a:ext cx="704238" cy="150289"/>
            </a:xfrm>
            <a:prstGeom prst="roundRect">
              <a:avLst/>
            </a:prstGeom>
            <a:grp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7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B5B50DE8-31B9-8F81-0061-1F69812C9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4176" y="4347300"/>
              <a:ext cx="329927" cy="123523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F60CF37-BAB0-FAA7-1DD5-0773FAD86F12}"/>
                </a:ext>
              </a:extLst>
            </p:cNvPr>
            <p:cNvSpPr/>
            <p:nvPr/>
          </p:nvSpPr>
          <p:spPr bwMode="auto">
            <a:xfrm>
              <a:off x="4731460" y="4541125"/>
              <a:ext cx="808970" cy="246328"/>
            </a:xfrm>
            <a:prstGeom prst="rect">
              <a:avLst/>
            </a:prstGeom>
            <a:grp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700" ker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 charset="0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53834A9-195E-BDFF-4852-A427DD92F47A}"/>
                </a:ext>
              </a:extLst>
            </p:cNvPr>
            <p:cNvSpPr/>
            <p:nvPr/>
          </p:nvSpPr>
          <p:spPr>
            <a:xfrm>
              <a:off x="4790132" y="4581775"/>
              <a:ext cx="704238" cy="150289"/>
            </a:xfrm>
            <a:prstGeom prst="roundRect">
              <a:avLst/>
            </a:prstGeom>
            <a:grp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7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D6459F0C-99EC-EAF0-A4B0-2C2CD79F5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255" y="4599328"/>
              <a:ext cx="329927" cy="123523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BC95B9D-376A-D9C9-482E-B4DFBB34A245}"/>
                </a:ext>
              </a:extLst>
            </p:cNvPr>
            <p:cNvSpPr/>
            <p:nvPr/>
          </p:nvSpPr>
          <p:spPr bwMode="auto">
            <a:xfrm>
              <a:off x="4654286" y="3983584"/>
              <a:ext cx="963893" cy="863810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  <a:lumOff val="50000"/>
                </a:schemeClr>
              </a:solidFill>
              <a:prstDash val="dash"/>
              <a:miter lim="400000"/>
              <a:headEnd type="none" w="med" len="med"/>
              <a:tailEnd type="none" w="med" len="med"/>
            </a:ln>
            <a:effectLst>
              <a:outerShdw blurRad="254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defTabSz="41275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7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</p:grpSp>
      <p:grpSp>
        <p:nvGrpSpPr>
          <p:cNvPr id="455" name="그룹 454">
            <a:extLst>
              <a:ext uri="{FF2B5EF4-FFF2-40B4-BE49-F238E27FC236}">
                <a16:creationId xmlns:a16="http://schemas.microsoft.com/office/drawing/2014/main" id="{966341FD-19D5-5FC2-EE24-615CD8E5A5C4}"/>
              </a:ext>
            </a:extLst>
          </p:cNvPr>
          <p:cNvGrpSpPr/>
          <p:nvPr/>
        </p:nvGrpSpPr>
        <p:grpSpPr>
          <a:xfrm>
            <a:off x="2315654" y="3330633"/>
            <a:ext cx="3050721" cy="710436"/>
            <a:chOff x="3266206" y="6264115"/>
            <a:chExt cx="7197602" cy="1991251"/>
          </a:xfrm>
          <a:solidFill>
            <a:srgbClr val="F2F3C1"/>
          </a:solidFill>
        </p:grpSpPr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5C6EB84F-C3FD-ECAE-A4E1-2AAB85F881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69306" y="6264115"/>
              <a:ext cx="0" cy="1181043"/>
            </a:xfrm>
            <a:prstGeom prst="line">
              <a:avLst/>
            </a:prstGeom>
            <a:grpFill/>
            <a:ln w="38100" cap="flat" cmpd="sng" algn="ctr">
              <a:solidFill>
                <a:srgbClr val="FF0000"/>
              </a:solidFill>
              <a:prstDash val="sysDot"/>
              <a:miter lim="4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62F9CBAA-0FF4-13B7-2348-2C30A0206FE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266206" y="7434064"/>
              <a:ext cx="7197602" cy="11094"/>
            </a:xfrm>
            <a:prstGeom prst="line">
              <a:avLst/>
            </a:prstGeom>
            <a:grpFill/>
            <a:ln w="38100" cap="flat" cmpd="sng" algn="ctr">
              <a:solidFill>
                <a:srgbClr val="FF0000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235E0EF-BCBC-5634-9A1B-44D85CABA8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444758" y="7479761"/>
              <a:ext cx="0" cy="775605"/>
            </a:xfrm>
            <a:prstGeom prst="line">
              <a:avLst/>
            </a:prstGeom>
            <a:grpFill/>
            <a:ln w="38100" cap="flat" cmpd="sng" algn="ctr">
              <a:solidFill>
                <a:srgbClr val="FF0000"/>
              </a:solidFill>
              <a:prstDash val="sysDot"/>
              <a:miter lim="400000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461" name="사각형: 둥근 모서리 460">
            <a:extLst>
              <a:ext uri="{FF2B5EF4-FFF2-40B4-BE49-F238E27FC236}">
                <a16:creationId xmlns:a16="http://schemas.microsoft.com/office/drawing/2014/main" id="{B61F7942-6B5D-F5E9-F1DB-3018952D0209}"/>
              </a:ext>
            </a:extLst>
          </p:cNvPr>
          <p:cNvSpPr/>
          <p:nvPr/>
        </p:nvSpPr>
        <p:spPr>
          <a:xfrm rot="5400000">
            <a:off x="3311631" y="3008798"/>
            <a:ext cx="487463" cy="175686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7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API G/W</a:t>
            </a:r>
          </a:p>
        </p:txBody>
      </p:sp>
      <p:sp>
        <p:nvSpPr>
          <p:cNvPr id="483" name="사각형: 둥근 모서리 482">
            <a:extLst>
              <a:ext uri="{FF2B5EF4-FFF2-40B4-BE49-F238E27FC236}">
                <a16:creationId xmlns:a16="http://schemas.microsoft.com/office/drawing/2014/main" id="{B24DBE7B-E16B-987D-FA16-677D7975DA87}"/>
              </a:ext>
            </a:extLst>
          </p:cNvPr>
          <p:cNvSpPr/>
          <p:nvPr/>
        </p:nvSpPr>
        <p:spPr>
          <a:xfrm rot="5400000">
            <a:off x="3311820" y="4249554"/>
            <a:ext cx="487463" cy="175686"/>
          </a:xfrm>
          <a:prstGeom prst="roundRect">
            <a:avLst/>
          </a:prstGeom>
          <a:solidFill>
            <a:srgbClr val="F2F3C1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wrap="none" rtlCol="0" anchor="ctr"/>
          <a:lstStyle/>
          <a:p>
            <a:pPr algn="ctr">
              <a:defRPr/>
            </a:pPr>
            <a:r>
              <a:rPr lang="en-US" altLang="ko-KR" sz="700" b="1" kern="0" dirty="0">
                <a:solidFill>
                  <a:srgbClr val="C3CBD0"/>
                </a:solidFill>
                <a:latin typeface="맑은 고딕"/>
                <a:ea typeface="맑은 고딕" panose="020B0503020000020004" pitchFamily="50" charset="-127"/>
                <a:cs typeface="Poppins"/>
                <a:sym typeface="Poppins"/>
              </a:rPr>
              <a:t>API G/W</a:t>
            </a:r>
          </a:p>
        </p:txBody>
      </p: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966C22B7-F749-D0FD-CA53-5F9574E21185}"/>
              </a:ext>
            </a:extLst>
          </p:cNvPr>
          <p:cNvCxnSpPr>
            <a:cxnSpLocks/>
            <a:stCxn id="35" idx="2"/>
            <a:endCxn id="332" idx="2"/>
          </p:cNvCxnSpPr>
          <p:nvPr/>
        </p:nvCxnSpPr>
        <p:spPr bwMode="auto">
          <a:xfrm rot="16200000" flipH="1">
            <a:off x="1833968" y="1454540"/>
            <a:ext cx="2390819" cy="2103790"/>
          </a:xfrm>
          <a:prstGeom prst="bentConnector4">
            <a:avLst>
              <a:gd name="adj1" fmla="val 29225"/>
              <a:gd name="adj2" fmla="val 119375"/>
            </a:avLst>
          </a:prstGeom>
          <a:ln>
            <a:headEnd type="none" w="lg" len="med"/>
            <a:tailEnd type="triangle" w="lg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8919903F-C200-16A2-7437-12E1CD5862B3}"/>
              </a:ext>
            </a:extLst>
          </p:cNvPr>
          <p:cNvGrpSpPr/>
          <p:nvPr/>
        </p:nvGrpSpPr>
        <p:grpSpPr>
          <a:xfrm>
            <a:off x="1569460" y="2956606"/>
            <a:ext cx="1898059" cy="166516"/>
            <a:chOff x="3138920" y="5913211"/>
            <a:chExt cx="3796117" cy="333032"/>
          </a:xfrm>
          <a:solidFill>
            <a:srgbClr val="F2F3C1"/>
          </a:solidFill>
        </p:grpSpPr>
        <p:cxnSp>
          <p:nvCxnSpPr>
            <p:cNvPr id="532" name="직선 연결선 531">
              <a:extLst>
                <a:ext uri="{FF2B5EF4-FFF2-40B4-BE49-F238E27FC236}">
                  <a16:creationId xmlns:a16="http://schemas.microsoft.com/office/drawing/2014/main" id="{E0DE59D9-8950-8DB0-D7A3-872C68D35C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38920" y="5921896"/>
              <a:ext cx="3796117" cy="19106"/>
            </a:xfrm>
            <a:prstGeom prst="line">
              <a:avLst/>
            </a:prstGeom>
            <a:grpFill/>
            <a:ln w="12700" cap="flat" cmpd="sng" algn="ctr">
              <a:solidFill>
                <a:srgbClr val="00B050"/>
              </a:solidFill>
              <a:prstDash val="solid"/>
              <a:miter lim="400000"/>
              <a:headEnd type="none" w="lg" len="med"/>
              <a:tailEnd type="none" w="med" len="med"/>
            </a:ln>
            <a:effectLst/>
          </p:spPr>
        </p:cxnSp>
        <p:cxnSp>
          <p:nvCxnSpPr>
            <p:cNvPr id="538" name="직선 연결선 537">
              <a:extLst>
                <a:ext uri="{FF2B5EF4-FFF2-40B4-BE49-F238E27FC236}">
                  <a16:creationId xmlns:a16="http://schemas.microsoft.com/office/drawing/2014/main" id="{52A00E57-9DC9-C0A3-EF3C-2211BF61BAC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150007" y="5913211"/>
              <a:ext cx="1198" cy="317751"/>
            </a:xfrm>
            <a:prstGeom prst="line">
              <a:avLst/>
            </a:prstGeom>
            <a:grpFill/>
            <a:ln w="12700" cap="flat" cmpd="sng" algn="ctr">
              <a:solidFill>
                <a:srgbClr val="00B050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542" name="직선 연결선 541">
              <a:extLst>
                <a:ext uri="{FF2B5EF4-FFF2-40B4-BE49-F238E27FC236}">
                  <a16:creationId xmlns:a16="http://schemas.microsoft.com/office/drawing/2014/main" id="{5603777F-1596-A035-5DD2-99CD23ED2B8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659283" y="5921471"/>
              <a:ext cx="1198" cy="317751"/>
            </a:xfrm>
            <a:prstGeom prst="line">
              <a:avLst/>
            </a:prstGeom>
            <a:grpFill/>
            <a:ln w="12700" cap="flat" cmpd="sng" algn="ctr">
              <a:solidFill>
                <a:srgbClr val="00B050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543" name="직선 연결선 542">
              <a:extLst>
                <a:ext uri="{FF2B5EF4-FFF2-40B4-BE49-F238E27FC236}">
                  <a16:creationId xmlns:a16="http://schemas.microsoft.com/office/drawing/2014/main" id="{66B72EC2-5B57-A9E4-062D-04155367AFD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197163" y="5928492"/>
              <a:ext cx="1198" cy="317751"/>
            </a:xfrm>
            <a:prstGeom prst="line">
              <a:avLst/>
            </a:prstGeom>
            <a:grpFill/>
            <a:ln w="12700" cap="flat" cmpd="sng" algn="ctr">
              <a:solidFill>
                <a:srgbClr val="00B050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832CFAE6-225A-7219-30C9-94AFB59D1FA3}"/>
              </a:ext>
            </a:extLst>
          </p:cNvPr>
          <p:cNvSpPr txBox="1"/>
          <p:nvPr/>
        </p:nvSpPr>
        <p:spPr>
          <a:xfrm>
            <a:off x="2531604" y="2816932"/>
            <a:ext cx="1136815" cy="200055"/>
          </a:xfrm>
          <a:prstGeom prst="rect">
            <a:avLst/>
          </a:prstGeom>
          <a:solidFill>
            <a:srgbClr val="F2F3C1"/>
          </a:solidFill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ko-KR" sz="700" b="1" i="1" u="sng" dirty="0">
                <a:solidFill>
                  <a:srgbClr val="5B9BD5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  <a:cs typeface="Poppins"/>
                <a:sym typeface="Poppins"/>
              </a:rPr>
              <a:t>URL-based Routing</a:t>
            </a:r>
            <a:endParaRPr lang="ko-KR" altLang="en-US" sz="2200" i="1" u="sng" dirty="0">
              <a:solidFill>
                <a:srgbClr val="5B9BD5">
                  <a:lumMod val="75000"/>
                </a:srgbClr>
              </a:solidFill>
              <a:latin typeface="맑은 고딕" panose="020F0502020204030204"/>
              <a:ea typeface="맑은 고딕" panose="020B0503020000020004" pitchFamily="50" charset="-127"/>
              <a:cs typeface="Poppins"/>
              <a:sym typeface="Poppins"/>
            </a:endParaRPr>
          </a:p>
        </p:txBody>
      </p: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A8BBA61D-592C-0109-00E6-BBF6792A6FAB}"/>
              </a:ext>
            </a:extLst>
          </p:cNvPr>
          <p:cNvGrpSpPr/>
          <p:nvPr/>
        </p:nvGrpSpPr>
        <p:grpSpPr>
          <a:xfrm>
            <a:off x="1569650" y="4270596"/>
            <a:ext cx="1898059" cy="166516"/>
            <a:chOff x="3138920" y="5913211"/>
            <a:chExt cx="3796117" cy="333032"/>
          </a:xfrm>
          <a:solidFill>
            <a:srgbClr val="F2F3C1"/>
          </a:solidFill>
        </p:grpSpPr>
        <p:cxnSp>
          <p:nvCxnSpPr>
            <p:cNvPr id="554" name="직선 연결선 553">
              <a:extLst>
                <a:ext uri="{FF2B5EF4-FFF2-40B4-BE49-F238E27FC236}">
                  <a16:creationId xmlns:a16="http://schemas.microsoft.com/office/drawing/2014/main" id="{092427D5-A44C-B8D5-0411-F8B1E7BE61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38920" y="5921896"/>
              <a:ext cx="3796117" cy="19106"/>
            </a:xfrm>
            <a:prstGeom prst="line">
              <a:avLst/>
            </a:prstGeom>
            <a:grpFill/>
            <a:ln w="31750" cap="flat" cmpd="sng" algn="ctr">
              <a:solidFill>
                <a:schemeClr val="accent2"/>
              </a:solidFill>
              <a:prstDash val="solid"/>
              <a:miter lim="400000"/>
              <a:headEnd type="none" w="lg" len="med"/>
              <a:tailEnd type="none" w="med" len="med"/>
            </a:ln>
            <a:effectLst/>
          </p:spPr>
        </p:cxnSp>
        <p:cxnSp>
          <p:nvCxnSpPr>
            <p:cNvPr id="555" name="직선 연결선 554">
              <a:extLst>
                <a:ext uri="{FF2B5EF4-FFF2-40B4-BE49-F238E27FC236}">
                  <a16:creationId xmlns:a16="http://schemas.microsoft.com/office/drawing/2014/main" id="{B64DD960-885F-1693-D359-815A7804B7C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150007" y="5913211"/>
              <a:ext cx="1198" cy="317751"/>
            </a:xfrm>
            <a:prstGeom prst="line">
              <a:avLst/>
            </a:prstGeom>
            <a:grpFill/>
            <a:ln w="31750" cap="flat" cmpd="sng" algn="ctr">
              <a:solidFill>
                <a:schemeClr val="accent2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556" name="직선 연결선 555">
              <a:extLst>
                <a:ext uri="{FF2B5EF4-FFF2-40B4-BE49-F238E27FC236}">
                  <a16:creationId xmlns:a16="http://schemas.microsoft.com/office/drawing/2014/main" id="{2B07F297-607D-40B5-10C4-52F348886F8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659283" y="5921471"/>
              <a:ext cx="1198" cy="317751"/>
            </a:xfrm>
            <a:prstGeom prst="line">
              <a:avLst/>
            </a:prstGeom>
            <a:grpFill/>
            <a:ln w="31750" cap="flat" cmpd="sng" algn="ctr">
              <a:solidFill>
                <a:schemeClr val="accent2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557" name="직선 연결선 556">
              <a:extLst>
                <a:ext uri="{FF2B5EF4-FFF2-40B4-BE49-F238E27FC236}">
                  <a16:creationId xmlns:a16="http://schemas.microsoft.com/office/drawing/2014/main" id="{239E1DD5-D84D-2E33-6FFE-B4E4A3E622D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197163" y="5928492"/>
              <a:ext cx="1198" cy="317751"/>
            </a:xfrm>
            <a:prstGeom prst="line">
              <a:avLst/>
            </a:prstGeom>
            <a:grpFill/>
            <a:ln w="31750" cap="flat" cmpd="sng" algn="ctr">
              <a:solidFill>
                <a:schemeClr val="accent2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562" name="연결선: 꺾임 561">
            <a:extLst>
              <a:ext uri="{FF2B5EF4-FFF2-40B4-BE49-F238E27FC236}">
                <a16:creationId xmlns:a16="http://schemas.microsoft.com/office/drawing/2014/main" id="{8708A5A5-F89D-13B4-97EE-5677B9C522F8}"/>
              </a:ext>
            </a:extLst>
          </p:cNvPr>
          <p:cNvCxnSpPr>
            <a:cxnSpLocks/>
            <a:stCxn id="332" idx="0"/>
            <a:endCxn id="483" idx="0"/>
          </p:cNvCxnSpPr>
          <p:nvPr/>
        </p:nvCxnSpPr>
        <p:spPr bwMode="auto">
          <a:xfrm rot="10800000" flipV="1">
            <a:off x="3643395" y="3701844"/>
            <a:ext cx="309483" cy="635553"/>
          </a:xfrm>
          <a:prstGeom prst="bentConnector5">
            <a:avLst>
              <a:gd name="adj1" fmla="val 36933"/>
              <a:gd name="adj2" fmla="val 48140"/>
              <a:gd name="adj3" fmla="val 3690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chemeClr val="accent2"/>
            </a:solidFill>
            <a:prstDash val="solid"/>
            <a:miter lim="400000"/>
            <a:headEnd type="none" w="lg" len="med"/>
            <a:tailEnd type="triangle" w="med" len="med"/>
          </a:ln>
          <a:effectLst/>
        </p:spPr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D81A5E18-29FA-EE77-6C9D-D6E03CE3A80D}"/>
              </a:ext>
            </a:extLst>
          </p:cNvPr>
          <p:cNvGrpSpPr/>
          <p:nvPr/>
        </p:nvGrpSpPr>
        <p:grpSpPr>
          <a:xfrm>
            <a:off x="5422010" y="3421917"/>
            <a:ext cx="4382402" cy="620658"/>
            <a:chOff x="10844020" y="6843833"/>
            <a:chExt cx="8764803" cy="1241316"/>
          </a:xfrm>
          <a:solidFill>
            <a:srgbClr val="F2F3C1"/>
          </a:solidFill>
        </p:grpSpPr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3A8E66A3-312A-F526-48CD-D39C3819EBC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844020" y="7489466"/>
              <a:ext cx="8764803" cy="3906"/>
            </a:xfrm>
            <a:prstGeom prst="line">
              <a:avLst/>
            </a:prstGeom>
            <a:grpFill/>
            <a:ln w="38100" cap="flat" cmpd="sng" algn="ctr">
              <a:solidFill>
                <a:srgbClr val="FF0000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06CD4B03-D663-780E-6390-2C30559E61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494572" y="6858000"/>
              <a:ext cx="0" cy="671227"/>
            </a:xfrm>
            <a:prstGeom prst="line">
              <a:avLst/>
            </a:prstGeom>
            <a:grpFill/>
            <a:ln w="38100" cap="flat" cmpd="sng" algn="ctr">
              <a:solidFill>
                <a:srgbClr val="FF0000"/>
              </a:solidFill>
              <a:prstDash val="sysDot"/>
              <a:miter lim="4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463" name="직선 연결선 462">
              <a:extLst>
                <a:ext uri="{FF2B5EF4-FFF2-40B4-BE49-F238E27FC236}">
                  <a16:creationId xmlns:a16="http://schemas.microsoft.com/office/drawing/2014/main" id="{C4804C9B-EE9C-101C-3D18-D44EC3255CC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857756" y="7505533"/>
              <a:ext cx="0" cy="579616"/>
            </a:xfrm>
            <a:prstGeom prst="line">
              <a:avLst/>
            </a:prstGeom>
            <a:grpFill/>
            <a:ln w="38100" cap="flat" cmpd="sng" algn="ctr">
              <a:solidFill>
                <a:srgbClr val="FF0000"/>
              </a:solidFill>
              <a:prstDash val="sysDot"/>
              <a:miter lim="4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575" name="직선 연결선 574">
              <a:extLst>
                <a:ext uri="{FF2B5EF4-FFF2-40B4-BE49-F238E27FC236}">
                  <a16:creationId xmlns:a16="http://schemas.microsoft.com/office/drawing/2014/main" id="{F95EA4A5-EB57-9500-65A2-898DAC8483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97948" y="6843833"/>
              <a:ext cx="0" cy="671227"/>
            </a:xfrm>
            <a:prstGeom prst="line">
              <a:avLst/>
            </a:prstGeom>
            <a:grpFill/>
            <a:ln w="38100" cap="flat" cmpd="sng" algn="ctr">
              <a:solidFill>
                <a:srgbClr val="FF0000"/>
              </a:solidFill>
              <a:prstDash val="sysDot"/>
              <a:miter lim="4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63DFB8F6-D628-B366-3616-E1105864DD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548883" y="6857471"/>
              <a:ext cx="0" cy="671227"/>
            </a:xfrm>
            <a:prstGeom prst="line">
              <a:avLst/>
            </a:prstGeom>
            <a:grpFill/>
            <a:ln w="38100" cap="flat" cmpd="sng" algn="ctr">
              <a:solidFill>
                <a:srgbClr val="FF0000"/>
              </a:solidFill>
              <a:prstDash val="sysDot"/>
              <a:miter lim="400000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27E142E-AD81-1397-40E9-AE2675DF5579}"/>
              </a:ext>
            </a:extLst>
          </p:cNvPr>
          <p:cNvCxnSpPr>
            <a:cxnSpLocks/>
            <a:stCxn id="15" idx="1"/>
            <a:endCxn id="332" idx="2"/>
          </p:cNvCxnSpPr>
          <p:nvPr/>
        </p:nvCxnSpPr>
        <p:spPr bwMode="auto">
          <a:xfrm rot="10800000" flipV="1">
            <a:off x="4081272" y="1995088"/>
            <a:ext cx="3506573" cy="1706756"/>
          </a:xfrm>
          <a:prstGeom prst="bentConnector3">
            <a:avLst>
              <a:gd name="adj1" fmla="val 83949"/>
            </a:avLst>
          </a:prstGeom>
          <a:ln>
            <a:headEnd type="none" w="lg" len="med"/>
            <a:tailEnd type="triangle" w="lg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1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E4AC4-4CAD-FD22-164F-5E9979E9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Dashboard </a:t>
            </a:r>
            <a:r>
              <a:rPr lang="ko-KR" altLang="en-US" dirty="0">
                <a:solidFill>
                  <a:schemeClr val="tx1"/>
                </a:solidFill>
              </a:rPr>
              <a:t>를 통한 </a:t>
            </a:r>
            <a:r>
              <a:rPr lang="en-US" altLang="ko-KR" dirty="0">
                <a:solidFill>
                  <a:schemeClr val="tx1"/>
                </a:solidFill>
              </a:rPr>
              <a:t>System </a:t>
            </a:r>
            <a:r>
              <a:rPr lang="ko-KR" altLang="en-US" dirty="0">
                <a:solidFill>
                  <a:schemeClr val="tx1"/>
                </a:solidFill>
              </a:rPr>
              <a:t>및 장비 상태 모니터링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1507A7-D99C-24A5-ED7A-04F8349E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285" y="2675286"/>
            <a:ext cx="2570459" cy="78482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46A967-978D-826E-38AA-1DCE66C7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1" y="2651288"/>
            <a:ext cx="6236827" cy="3601484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37E47DAA-9A2C-794E-0E3E-042A2ED520B7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 bwMode="auto">
          <a:xfrm flipV="1">
            <a:off x="2279576" y="4253558"/>
            <a:ext cx="1603250" cy="26473"/>
          </a:xfrm>
          <a:prstGeom prst="curvedConnector3">
            <a:avLst>
              <a:gd name="adj1" fmla="val 50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 cap="flat" cmpd="sng" algn="ctr">
            <a:solidFill>
              <a:srgbClr val="FF0000"/>
            </a:solidFill>
            <a:prstDash val="dash"/>
            <a:miter lim="400000"/>
            <a:headEnd type="none" w="med" len="med"/>
            <a:tailEnd type="triangle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E91AC5-8326-D09A-F657-CFA3F3218B48}"/>
              </a:ext>
            </a:extLst>
          </p:cNvPr>
          <p:cNvSpPr/>
          <p:nvPr/>
        </p:nvSpPr>
        <p:spPr bwMode="auto">
          <a:xfrm>
            <a:off x="220190" y="3947617"/>
            <a:ext cx="2058502" cy="71558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4400" dirty="0"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E866D89F-477C-53EC-AF32-89C570F47B26}"/>
              </a:ext>
            </a:extLst>
          </p:cNvPr>
          <p:cNvCxnSpPr>
            <a:cxnSpLocks/>
            <a:stCxn id="37" idx="3"/>
            <a:endCxn id="5" idx="1"/>
          </p:cNvCxnSpPr>
          <p:nvPr/>
        </p:nvCxnSpPr>
        <p:spPr bwMode="auto">
          <a:xfrm flipV="1">
            <a:off x="6119610" y="3067697"/>
            <a:ext cx="436675" cy="1185861"/>
          </a:xfrm>
          <a:prstGeom prst="curvedConnector3">
            <a:avLst>
              <a:gd name="adj1" fmla="val 50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 cap="flat" cmpd="sng" algn="ctr">
            <a:solidFill>
              <a:srgbClr val="FF0000"/>
            </a:solidFill>
            <a:prstDash val="dash"/>
            <a:miter lim="400000"/>
            <a:headEnd type="none" w="med" len="med"/>
            <a:tailEnd type="triangle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F3D2CA6C-978E-3286-BF36-A20019B028D8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 bwMode="auto">
          <a:xfrm>
            <a:off x="6119610" y="4253558"/>
            <a:ext cx="438444" cy="103701"/>
          </a:xfrm>
          <a:prstGeom prst="curvedConnector3">
            <a:avLst>
              <a:gd name="adj1" fmla="val 50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 cap="flat" cmpd="sng" algn="ctr">
            <a:solidFill>
              <a:srgbClr val="FF0000"/>
            </a:solidFill>
            <a:prstDash val="dash"/>
            <a:miter lim="400000"/>
            <a:headEnd type="none" w="med" len="med"/>
            <a:tailEnd type="triangle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C17E51-43A7-71DB-1E30-03F56FCAA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053" y="3681028"/>
            <a:ext cx="2595221" cy="135246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575999B-1E3C-AA4E-765C-6EB64FF1B832}"/>
              </a:ext>
            </a:extLst>
          </p:cNvPr>
          <p:cNvSpPr txBox="1">
            <a:spLocks/>
          </p:cNvSpPr>
          <p:nvPr/>
        </p:nvSpPr>
        <p:spPr bwMode="auto">
          <a:xfrm>
            <a:off x="483753" y="908720"/>
            <a:ext cx="5900279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l" defTabSz="825479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500" b="1" i="0" kern="1200">
                <a:solidFill>
                  <a:schemeClr val="bg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+mj-ea"/>
                <a:cs typeface="Arial" panose="020B0604020202020204" pitchFamily="34" charset="0"/>
                <a:sym typeface="Poppins Medium"/>
              </a:defRPr>
            </a:lvl1pPr>
            <a:lvl2pPr algn="l" defTabSz="825479" rtl="0" eaLnBrk="1" fontAlgn="base" latinLnBrk="1" hangingPunct="1">
              <a:spcBef>
                <a:spcPct val="0"/>
              </a:spcBef>
              <a:spcAft>
                <a:spcPct val="0"/>
              </a:spcAft>
              <a:defRPr sz="100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  <a:sym typeface="Poppins Medium"/>
              </a:defRPr>
            </a:lvl2pPr>
            <a:lvl3pPr algn="l" defTabSz="825479" rtl="0" eaLnBrk="1" fontAlgn="base" latinLnBrk="1" hangingPunct="1">
              <a:spcBef>
                <a:spcPct val="0"/>
              </a:spcBef>
              <a:spcAft>
                <a:spcPct val="0"/>
              </a:spcAft>
              <a:defRPr sz="100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  <a:sym typeface="Poppins Medium"/>
              </a:defRPr>
            </a:lvl3pPr>
            <a:lvl4pPr algn="l" defTabSz="825479" rtl="0" eaLnBrk="1" fontAlgn="base" latinLnBrk="1" hangingPunct="1">
              <a:spcBef>
                <a:spcPct val="0"/>
              </a:spcBef>
              <a:spcAft>
                <a:spcPct val="0"/>
              </a:spcAft>
              <a:defRPr sz="100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  <a:sym typeface="Poppins Medium"/>
              </a:defRPr>
            </a:lvl4pPr>
            <a:lvl5pPr algn="l" defTabSz="825479" rtl="0" eaLnBrk="1" fontAlgn="base" latinLnBrk="1" hangingPunct="1">
              <a:spcBef>
                <a:spcPct val="0"/>
              </a:spcBef>
              <a:spcAft>
                <a:spcPct val="0"/>
              </a:spcAft>
              <a:defRPr sz="10000" b="1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  <a:sym typeface="Poppins Medium"/>
              </a:defRPr>
            </a:lvl5pPr>
            <a:lvl6pPr marL="457189" algn="l" defTabSz="825479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0000">
                <a:solidFill>
                  <a:srgbClr val="272D30"/>
                </a:solidFill>
                <a:latin typeface="Poppins Medium" charset="0"/>
                <a:ea typeface="Poppins Medium" charset="0"/>
                <a:cs typeface="Poppins Medium" charset="0"/>
                <a:sym typeface="Poppins Medium" charset="0"/>
              </a:defRPr>
            </a:lvl6pPr>
            <a:lvl7pPr marL="914377" algn="l" defTabSz="825479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0000">
                <a:solidFill>
                  <a:srgbClr val="272D30"/>
                </a:solidFill>
                <a:latin typeface="Poppins Medium" charset="0"/>
                <a:ea typeface="Poppins Medium" charset="0"/>
                <a:cs typeface="Poppins Medium" charset="0"/>
                <a:sym typeface="Poppins Medium" charset="0"/>
              </a:defRPr>
            </a:lvl7pPr>
            <a:lvl8pPr marL="1371566" algn="l" defTabSz="825479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0000">
                <a:solidFill>
                  <a:srgbClr val="272D30"/>
                </a:solidFill>
                <a:latin typeface="Poppins Medium" charset="0"/>
                <a:ea typeface="Poppins Medium" charset="0"/>
                <a:cs typeface="Poppins Medium" charset="0"/>
                <a:sym typeface="Poppins Medium" charset="0"/>
              </a:defRPr>
            </a:lvl8pPr>
            <a:lvl9pPr marL="1828754" algn="l" defTabSz="825479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0000">
                <a:solidFill>
                  <a:srgbClr val="272D30"/>
                </a:solidFill>
                <a:latin typeface="Poppins Medium" charset="0"/>
                <a:ea typeface="Poppins Medium" charset="0"/>
                <a:cs typeface="Poppins Medium" charset="0"/>
                <a:sym typeface="Poppins Medium" charset="0"/>
              </a:defRPr>
            </a:lvl9pPr>
          </a:lstStyle>
          <a:p>
            <a:pPr marL="228600" indent="-2286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장비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EDA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통신간 이슈 모니터링 및 분석 과정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(Manual)</a:t>
            </a:r>
            <a:endParaRPr lang="ko-KR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F608CB-7434-72DB-C08E-306CC4C65656}"/>
              </a:ext>
            </a:extLst>
          </p:cNvPr>
          <p:cNvSpPr/>
          <p:nvPr/>
        </p:nvSpPr>
        <p:spPr bwMode="auto">
          <a:xfrm>
            <a:off x="515380" y="1893911"/>
            <a:ext cx="3040895" cy="5224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9050" tIns="19050" rIns="19050" bIns="1905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indent="-228600" defTabSz="41275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Dashboard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통한 실시간 시스템 이상 모니터링</a:t>
            </a:r>
            <a:endParaRPr lang="en-US" altLang="ko-KR" sz="900" dirty="0">
              <a:solidFill>
                <a:schemeClr val="tx1"/>
              </a:solidFill>
              <a:latin typeface="+mn-ea"/>
              <a:cs typeface="Poppins" charset="0"/>
              <a:sym typeface="Poppins" charset="0"/>
            </a:endParaRPr>
          </a:p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 1.1.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데이터 전송 중단 케이스 확인</a:t>
            </a:r>
            <a:endParaRPr lang="en-US" altLang="ko-KR" sz="900" dirty="0">
              <a:solidFill>
                <a:schemeClr val="tx1"/>
              </a:solidFill>
              <a:latin typeface="+mn-ea"/>
              <a:cs typeface="Poppins" charset="0"/>
              <a:sym typeface="Poppins" charset="0"/>
            </a:endParaRPr>
          </a:p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 1.2. Show Abnormal Data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선택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Wingdings" panose="05000000000000000000" pitchFamily="2" charset="2"/>
              </a:rPr>
              <a:t>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상세 화면으로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9D4E20-86B5-0DFB-C72F-F8A60CD81C7F}"/>
              </a:ext>
            </a:extLst>
          </p:cNvPr>
          <p:cNvSpPr/>
          <p:nvPr/>
        </p:nvSpPr>
        <p:spPr bwMode="auto">
          <a:xfrm>
            <a:off x="3584000" y="1888472"/>
            <a:ext cx="2592287" cy="6044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9050" tIns="19050" rIns="19050" bIns="1905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2. Data Transmission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상세 화면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Wingdings" panose="05000000000000000000" pitchFamily="2" charset="2"/>
              </a:rPr>
              <a:t>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비정상 목록 확인 </a:t>
            </a:r>
            <a:endParaRPr lang="en-US" altLang="ko-KR" sz="900" dirty="0">
              <a:solidFill>
                <a:schemeClr val="tx1"/>
              </a:solidFill>
              <a:latin typeface="+mn-ea"/>
              <a:cs typeface="Poppins" charset="0"/>
              <a:sym typeface="Poppins" charset="0"/>
            </a:endParaRPr>
          </a:p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  2.1.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특정 장비의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Abnormal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상세 내용 확인</a:t>
            </a:r>
            <a:endParaRPr lang="en-US" altLang="ko-KR" sz="900" dirty="0">
              <a:solidFill>
                <a:schemeClr val="tx1"/>
              </a:solidFill>
              <a:latin typeface="+mn-ea"/>
              <a:cs typeface="Poppins" charset="0"/>
              <a:sym typeface="Poppins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BA78D1-E1F0-A49C-7DF3-2D1D813C8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285" y="5255857"/>
            <a:ext cx="2595221" cy="123348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037500-357A-BE39-81B0-912C27C0031D}"/>
              </a:ext>
            </a:extLst>
          </p:cNvPr>
          <p:cNvSpPr/>
          <p:nvPr/>
        </p:nvSpPr>
        <p:spPr bwMode="auto">
          <a:xfrm>
            <a:off x="6556285" y="5246911"/>
            <a:ext cx="1090777" cy="192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Abnormal History</a:t>
            </a:r>
            <a:endParaRPr lang="ko-KR" altLang="en-US" sz="1000" dirty="0">
              <a:solidFill>
                <a:schemeClr val="tx1"/>
              </a:solidFill>
              <a:latin typeface="+mn-ea"/>
              <a:cs typeface="Poppins" charset="0"/>
              <a:sym typeface="Poppins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1CA333-E6E2-0878-202C-10FDCD180D0A}"/>
              </a:ext>
            </a:extLst>
          </p:cNvPr>
          <p:cNvSpPr/>
          <p:nvPr/>
        </p:nvSpPr>
        <p:spPr bwMode="auto">
          <a:xfrm>
            <a:off x="6556285" y="3703943"/>
            <a:ext cx="946995" cy="1769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Tracking Log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045D2A-4264-AF07-CAD4-305548441124}"/>
              </a:ext>
            </a:extLst>
          </p:cNvPr>
          <p:cNvSpPr/>
          <p:nvPr/>
        </p:nvSpPr>
        <p:spPr bwMode="auto">
          <a:xfrm>
            <a:off x="6565378" y="2690830"/>
            <a:ext cx="1402830" cy="1769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Equipment Data Path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F17418-E591-6479-8215-AF018435F853}"/>
              </a:ext>
            </a:extLst>
          </p:cNvPr>
          <p:cNvSpPr/>
          <p:nvPr/>
        </p:nvSpPr>
        <p:spPr bwMode="auto">
          <a:xfrm>
            <a:off x="97411" y="2623339"/>
            <a:ext cx="980649" cy="1769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Dashboard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76E2AC4-27C2-98CE-32FD-50261BE1B934}"/>
              </a:ext>
            </a:extLst>
          </p:cNvPr>
          <p:cNvCxnSpPr>
            <a:cxnSpLocks/>
            <a:stCxn id="37" idx="3"/>
            <a:endCxn id="15" idx="1"/>
          </p:cNvCxnSpPr>
          <p:nvPr/>
        </p:nvCxnSpPr>
        <p:spPr bwMode="auto">
          <a:xfrm>
            <a:off x="6119610" y="4253558"/>
            <a:ext cx="436676" cy="1619041"/>
          </a:xfrm>
          <a:prstGeom prst="curvedConnector3">
            <a:avLst>
              <a:gd name="adj1" fmla="val 50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 cap="flat" cmpd="sng" algn="ctr">
            <a:solidFill>
              <a:srgbClr val="FF0000"/>
            </a:solidFill>
            <a:prstDash val="dash"/>
            <a:miter lim="400000"/>
            <a:headEnd type="none" w="med" len="med"/>
            <a:tailEnd type="triangle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42D19-C9C9-2F82-47A3-9F7708031DFA}"/>
              </a:ext>
            </a:extLst>
          </p:cNvPr>
          <p:cNvSpPr/>
          <p:nvPr/>
        </p:nvSpPr>
        <p:spPr bwMode="auto">
          <a:xfrm>
            <a:off x="6521361" y="1877628"/>
            <a:ext cx="2923011" cy="6152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9050" tIns="19050" rIns="19050" bIns="1905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3.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상세 데이터 정보 분석</a:t>
            </a:r>
            <a:endParaRPr lang="en-US" altLang="ko-KR" sz="900" dirty="0">
              <a:solidFill>
                <a:schemeClr val="tx1"/>
              </a:solidFill>
              <a:latin typeface="+mn-ea"/>
              <a:cs typeface="Poppins" charset="0"/>
              <a:sym typeface="Poppins" charset="0"/>
            </a:endParaRPr>
          </a:p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  3.1. ‘Equipment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Data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Path’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Wingdings" panose="05000000000000000000" pitchFamily="2" charset="2"/>
              </a:rPr>
              <a:t>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데이터 경로 확인</a:t>
            </a:r>
            <a:endParaRPr lang="en-US" altLang="ko-KR" sz="900" dirty="0">
              <a:solidFill>
                <a:schemeClr val="tx1"/>
              </a:solidFill>
              <a:latin typeface="+mn-ea"/>
              <a:cs typeface="Poppins" charset="0"/>
              <a:sym typeface="Poppins" charset="0"/>
            </a:endParaRPr>
          </a:p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  3.2. ‘</a:t>
            </a:r>
            <a:r>
              <a:rPr lang="en-US" altLang="ko-KR" sz="900" dirty="0" err="1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Traking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Log’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Wingdings" panose="05000000000000000000" pitchFamily="2" charset="2"/>
              </a:rPr>
              <a:t>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전송 데이터 이력 확인</a:t>
            </a:r>
            <a:endParaRPr lang="en-US" altLang="ko-KR" sz="900" dirty="0">
              <a:solidFill>
                <a:schemeClr val="tx1"/>
              </a:solidFill>
              <a:latin typeface="+mn-ea"/>
              <a:cs typeface="Poppins" charset="0"/>
              <a:sym typeface="Poppins" charset="0"/>
            </a:endParaRPr>
          </a:p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  3.3. ‘Abnormal History’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Wingdings" panose="05000000000000000000" pitchFamily="2" charset="2"/>
              </a:rPr>
              <a:t>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Abnormal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이력 확인</a:t>
            </a:r>
            <a:endParaRPr lang="en-US" altLang="ko-KR" sz="900" dirty="0">
              <a:solidFill>
                <a:schemeClr val="tx1"/>
              </a:solidFill>
              <a:latin typeface="+mn-ea"/>
              <a:cs typeface="Poppins" charset="0"/>
              <a:sym typeface="Poppins" charset="0"/>
            </a:endParaRP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4607E02D-F868-A827-CC10-087B3126D28C}"/>
              </a:ext>
            </a:extLst>
          </p:cNvPr>
          <p:cNvSpPr/>
          <p:nvPr/>
        </p:nvSpPr>
        <p:spPr bwMode="auto">
          <a:xfrm>
            <a:off x="515380" y="1463865"/>
            <a:ext cx="2647738" cy="346249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+mn-ea"/>
                <a:cs typeface="Poppins" charset="0"/>
                <a:sym typeface="Poppins" charset="0"/>
              </a:rPr>
              <a:t>1. </a:t>
            </a:r>
            <a:r>
              <a:rPr lang="ko-KR" altLang="en-US" sz="1400" b="1" dirty="0" err="1">
                <a:latin typeface="+mn-ea"/>
                <a:cs typeface="Poppins" charset="0"/>
                <a:sym typeface="Poppins" charset="0"/>
              </a:rPr>
              <a:t>모니티링</a:t>
            </a:r>
            <a:endParaRPr lang="ko-KR" altLang="en-US" sz="1400" b="1" dirty="0">
              <a:latin typeface="+mn-ea"/>
              <a:cs typeface="Poppins" charset="0"/>
              <a:sym typeface="Poppins" charset="0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BD3F798B-D139-79F6-8EFB-82F6CAB1817A}"/>
              </a:ext>
            </a:extLst>
          </p:cNvPr>
          <p:cNvSpPr/>
          <p:nvPr/>
        </p:nvSpPr>
        <p:spPr bwMode="auto">
          <a:xfrm>
            <a:off x="3556274" y="1456312"/>
            <a:ext cx="2647738" cy="346249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+mn-ea"/>
                <a:cs typeface="Poppins" charset="0"/>
                <a:sym typeface="Poppins" charset="0"/>
              </a:rPr>
              <a:t>2. </a:t>
            </a:r>
            <a:r>
              <a:rPr lang="ko-KR" altLang="en-US" sz="1400" b="1" dirty="0">
                <a:latin typeface="+mn-ea"/>
                <a:cs typeface="Poppins" charset="0"/>
                <a:sym typeface="Poppins" charset="0"/>
              </a:rPr>
              <a:t>이슈 대상 확인</a:t>
            </a: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9176D684-A49E-66D8-4C8D-3F52E320E9BC}"/>
              </a:ext>
            </a:extLst>
          </p:cNvPr>
          <p:cNvSpPr/>
          <p:nvPr/>
        </p:nvSpPr>
        <p:spPr bwMode="auto">
          <a:xfrm>
            <a:off x="6528048" y="1448780"/>
            <a:ext cx="2647738" cy="346249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+mn-ea"/>
                <a:cs typeface="Poppins" charset="0"/>
                <a:sym typeface="Poppins" charset="0"/>
              </a:rPr>
              <a:t>3. </a:t>
            </a:r>
            <a:r>
              <a:rPr lang="ko-KR" altLang="en-US" sz="1400" b="1" dirty="0">
                <a:latin typeface="+mn-ea"/>
                <a:cs typeface="Poppins" charset="0"/>
                <a:sym typeface="Poppins" charset="0"/>
              </a:rPr>
              <a:t>상세 분석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00145CAB-3A4F-4BC8-1F5F-ED7D2B6006C3}"/>
              </a:ext>
            </a:extLst>
          </p:cNvPr>
          <p:cNvSpPr/>
          <p:nvPr/>
        </p:nvSpPr>
        <p:spPr bwMode="auto">
          <a:xfrm>
            <a:off x="9460930" y="1456312"/>
            <a:ext cx="2647738" cy="338717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+mn-ea"/>
                <a:cs typeface="Poppins" charset="0"/>
                <a:sym typeface="Poppins" charset="0"/>
              </a:rPr>
              <a:t>4. </a:t>
            </a:r>
            <a:r>
              <a:rPr lang="ko-KR" altLang="en-US" sz="1400" b="1" dirty="0">
                <a:latin typeface="+mn-ea"/>
                <a:cs typeface="Poppins" charset="0"/>
                <a:sym typeface="Poppins" charset="0"/>
              </a:rPr>
              <a:t>조치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9DAF38-5413-BE9F-4413-C40B5EB5154E}"/>
              </a:ext>
            </a:extLst>
          </p:cNvPr>
          <p:cNvSpPr/>
          <p:nvPr/>
        </p:nvSpPr>
        <p:spPr bwMode="auto">
          <a:xfrm>
            <a:off x="9460930" y="1888472"/>
            <a:ext cx="2526967" cy="72328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9050" tIns="19050" rIns="19050" bIns="1905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4.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상세 분석을 통해 상황에 맞는 조치 프로세스 수행</a:t>
            </a:r>
            <a:endParaRPr lang="en-US" altLang="ko-KR" sz="900" dirty="0">
              <a:solidFill>
                <a:schemeClr val="tx1"/>
              </a:solidFill>
              <a:latin typeface="+mn-ea"/>
              <a:cs typeface="Poppins" charset="0"/>
              <a:sym typeface="Poppins" charset="0"/>
            </a:endParaRPr>
          </a:p>
          <a:p>
            <a:pPr eaLnBrk="1"/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 4.1. Data Transmission Status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화면에서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DCP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재활성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및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Session Recovery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등을 통해 이슈 대상 조치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.</a:t>
            </a:r>
          </a:p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  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B4EE39-9325-7C75-7E15-692A79A4C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372" y="3231989"/>
            <a:ext cx="2526554" cy="17898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09CD48-DA77-EA99-951F-4ABD421FF3E8}"/>
              </a:ext>
            </a:extLst>
          </p:cNvPr>
          <p:cNvSpPr/>
          <p:nvPr/>
        </p:nvSpPr>
        <p:spPr bwMode="auto">
          <a:xfrm>
            <a:off x="10992544" y="3392996"/>
            <a:ext cx="645512" cy="23627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9983CB-9D2B-1A0A-D81D-4DBB6DB63501}"/>
              </a:ext>
            </a:extLst>
          </p:cNvPr>
          <p:cNvSpPr/>
          <p:nvPr/>
        </p:nvSpPr>
        <p:spPr bwMode="auto">
          <a:xfrm>
            <a:off x="9444372" y="3197362"/>
            <a:ext cx="1556654" cy="1769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Data Transmission Status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EA8B363-2D87-521A-0A0F-003D4BCDA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2826" y="3473463"/>
            <a:ext cx="2236784" cy="156019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97A0BB-8E6A-DA1C-B260-8F59CBC42B27}"/>
              </a:ext>
            </a:extLst>
          </p:cNvPr>
          <p:cNvSpPr/>
          <p:nvPr/>
        </p:nvSpPr>
        <p:spPr bwMode="auto">
          <a:xfrm>
            <a:off x="3855037" y="3466294"/>
            <a:ext cx="1764196" cy="1769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chemeClr val="tx1"/>
                </a:solidFill>
                <a:latin typeface="+mn-ea"/>
                <a:cs typeface="Poppins" charset="0"/>
                <a:sym typeface="Poppins" charset="0"/>
              </a:rPr>
              <a:t>Data Transmission Status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5BB64CF-21F8-D890-F33F-A0EBEEBFC07E}"/>
              </a:ext>
            </a:extLst>
          </p:cNvPr>
          <p:cNvSpPr/>
          <p:nvPr/>
        </p:nvSpPr>
        <p:spPr bwMode="auto">
          <a:xfrm>
            <a:off x="3556274" y="5033488"/>
            <a:ext cx="1279587" cy="91579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non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70C63AD2-D510-1D71-BB21-EE148FF9578B}"/>
              </a:ext>
            </a:extLst>
          </p:cNvPr>
          <p:cNvCxnSpPr>
            <a:cxnSpLocks/>
            <a:stCxn id="60" idx="1"/>
            <a:endCxn id="37" idx="1"/>
          </p:cNvCxnSpPr>
          <p:nvPr/>
        </p:nvCxnSpPr>
        <p:spPr bwMode="auto">
          <a:xfrm rot="10800000" flipH="1">
            <a:off x="3556273" y="4253558"/>
            <a:ext cx="326553" cy="1237827"/>
          </a:xfrm>
          <a:prstGeom prst="curvedConnector3">
            <a:avLst>
              <a:gd name="adj1" fmla="val -35002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 cap="flat" cmpd="sng" algn="ctr">
            <a:solidFill>
              <a:srgbClr val="FF0000"/>
            </a:solidFill>
            <a:prstDash val="dash"/>
            <a:miter lim="400000"/>
            <a:headEnd type="none" w="med" len="med"/>
            <a:tailEnd type="triangle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1076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79B4C0DD-3070-49A1-82D1-B7C204EC4F65}"/>
              </a:ext>
            </a:extLst>
          </p:cNvPr>
          <p:cNvSpPr/>
          <p:nvPr/>
        </p:nvSpPr>
        <p:spPr>
          <a:xfrm>
            <a:off x="551384" y="1348179"/>
            <a:ext cx="5364596" cy="4853130"/>
          </a:xfrm>
          <a:prstGeom prst="rect">
            <a:avLst/>
          </a:prstGeom>
          <a:solidFill>
            <a:schemeClr val="bg1"/>
          </a:solidFill>
          <a:ln w="101600">
            <a:solidFill>
              <a:srgbClr val="EAE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>
            <a:defPPr>
              <a:defRPr lang="en-US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Poppins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Poppins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Poppins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Poppins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Poppin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Poppin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Poppin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Poppin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Poppins"/>
              </a:defRPr>
            </a:lvl9pPr>
          </a:lstStyle>
          <a:p>
            <a:pPr algn="ctr"/>
            <a:endParaRPr lang="ko-KR" altLang="en-US" sz="550" dirty="0">
              <a:solidFill>
                <a:schemeClr val="tx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D5C267B-C714-FC48-B874-2B62BD48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솔루션</a:t>
            </a:r>
            <a:r>
              <a:rPr lang="ko-KR" altLang="en-US" sz="2400" dirty="0">
                <a:solidFill>
                  <a:schemeClr val="tx1"/>
                </a:solidFill>
                <a:latin typeface="나눔스퀘어 ExtraBold"/>
                <a:ea typeface="나눔스퀘어 ExtraBold"/>
                <a:cs typeface="Poppins"/>
                <a:sym typeface="Poppins"/>
              </a:rPr>
              <a:t> 통합 </a:t>
            </a:r>
            <a:r>
              <a:rPr lang="en-US" altLang="ko-KR" sz="2400" dirty="0">
                <a:solidFill>
                  <a:schemeClr val="tx1"/>
                </a:solidFill>
                <a:latin typeface="나눔스퀘어 ExtraBold"/>
                <a:ea typeface="나눔스퀘어 ExtraBold"/>
                <a:cs typeface="Poppins"/>
                <a:sym typeface="Poppins"/>
              </a:rPr>
              <a:t>Configuration </a:t>
            </a:r>
            <a:r>
              <a:rPr lang="ko-KR" altLang="en-US" sz="2400" dirty="0">
                <a:solidFill>
                  <a:schemeClr val="tx1"/>
                </a:solidFill>
                <a:latin typeface="나눔스퀘어 ExtraBold"/>
                <a:ea typeface="나눔스퀘어 ExtraBold"/>
                <a:cs typeface="Poppins"/>
                <a:sym typeface="Poppins"/>
              </a:rPr>
              <a:t>제어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CE744054-1BC5-CE67-42C5-09B9CF28CF04}"/>
              </a:ext>
            </a:extLst>
          </p:cNvPr>
          <p:cNvCxnSpPr>
            <a:cxnSpLocks/>
          </p:cNvCxnSpPr>
          <p:nvPr/>
        </p:nvCxnSpPr>
        <p:spPr bwMode="auto">
          <a:xfrm>
            <a:off x="2489507" y="2700910"/>
            <a:ext cx="513341" cy="3465"/>
          </a:xfrm>
          <a:prstGeom prst="bentConnector3">
            <a:avLst>
              <a:gd name="adj1" fmla="val 1325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A6A4A6"/>
            </a:solidFill>
            <a:prstDash val="solid"/>
            <a:miter lim="400000"/>
            <a:headEnd type="none" w="med" len="med"/>
            <a:tailEnd type="triangle"/>
          </a:ln>
          <a:effectLst>
            <a:outerShdw blurRad="25400" algn="ctr" rotWithShape="0">
              <a:srgbClr val="A6A4A6">
                <a:alpha val="50000"/>
              </a:srgbClr>
            </a:outerShdw>
          </a:effectLst>
        </p:spPr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5E9D5F8-0397-574D-8961-1BF5CD917B03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120433" y="2436535"/>
            <a:ext cx="1268351" cy="530202"/>
          </a:xfrm>
          <a:prstGeom prst="bentConnector3">
            <a:avLst>
              <a:gd name="adj1" fmla="val 9987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A6A4A6"/>
            </a:solidFill>
            <a:prstDash val="solid"/>
            <a:miter lim="400000"/>
            <a:headEnd type="none" w="med" len="med"/>
            <a:tailEnd type="triangle"/>
          </a:ln>
          <a:effectLst>
            <a:outerShdw blurRad="25400" algn="ctr" rotWithShape="0">
              <a:srgbClr val="A6A4A6">
                <a:alpha val="50000"/>
              </a:srgbClr>
            </a:outerShdw>
          </a:effectLst>
        </p:spPr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5CEA201-4F99-906E-6D41-EEA5F1FEE3EE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408285" y="3373481"/>
            <a:ext cx="675784" cy="513341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A6A4A6"/>
            </a:solidFill>
            <a:prstDash val="solid"/>
            <a:miter lim="400000"/>
            <a:headEnd type="none" w="med" len="med"/>
            <a:tailEnd type="triangle"/>
          </a:ln>
          <a:effectLst>
            <a:outerShdw blurRad="25400" algn="ctr" rotWithShape="0">
              <a:srgbClr val="A6A4A6">
                <a:alpha val="50000"/>
              </a:srgbClr>
            </a:outerShdw>
          </a:effectLst>
        </p:spPr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FB61EFC-1A19-49DF-E0A4-B6A25FED57F3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429965" y="4015190"/>
            <a:ext cx="632426" cy="513342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A6A4A6"/>
            </a:solidFill>
            <a:prstDash val="solid"/>
            <a:miter lim="400000"/>
            <a:headEnd type="none" w="med" len="med"/>
            <a:tailEnd type="triangle"/>
          </a:ln>
          <a:effectLst>
            <a:outerShdw blurRad="25400" algn="ctr" rotWithShape="0">
              <a:srgbClr val="A6A4A6">
                <a:alpha val="50000"/>
              </a:srgbClr>
            </a:outerShdw>
          </a:effectLst>
        </p:spPr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72CBA3A6-2B4E-A472-D1B7-62B3E30D533E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383996" y="4608654"/>
            <a:ext cx="724363" cy="513341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A6A4A6"/>
            </a:solidFill>
            <a:prstDash val="solid"/>
            <a:miter lim="400000"/>
            <a:headEnd type="none" w="med" len="med"/>
            <a:tailEnd type="triangle"/>
          </a:ln>
          <a:effectLst>
            <a:outerShdw blurRad="25400" algn="ctr" rotWithShape="0">
              <a:srgbClr val="A6A4A6">
                <a:alpha val="50000"/>
              </a:srgbClr>
            </a:outerShdw>
          </a:effectLst>
        </p:spPr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9CD2BEB-9241-F60F-A459-D4EA682DA40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403119" y="5258225"/>
            <a:ext cx="686118" cy="513342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A6A4A6"/>
            </a:solidFill>
            <a:prstDash val="solid"/>
            <a:miter lim="400000"/>
            <a:headEnd type="none" w="med" len="med"/>
            <a:tailEnd type="triangle"/>
          </a:ln>
          <a:effectLst>
            <a:outerShdw blurRad="25400" algn="ctr" rotWithShape="0">
              <a:srgbClr val="A6A4A6">
                <a:alpha val="50000"/>
              </a:srgbClr>
            </a:outerShdw>
          </a:effectLst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B59D163-541B-75F9-9F61-111679CC69D7}"/>
              </a:ext>
            </a:extLst>
          </p:cNvPr>
          <p:cNvSpPr txBox="1"/>
          <p:nvPr/>
        </p:nvSpPr>
        <p:spPr>
          <a:xfrm>
            <a:off x="919726" y="1527757"/>
            <a:ext cx="1011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MAS UI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21207E-E635-A7A3-D551-58BF28C3C605}"/>
              </a:ext>
            </a:extLst>
          </p:cNvPr>
          <p:cNvSpPr txBox="1"/>
          <p:nvPr/>
        </p:nvSpPr>
        <p:spPr>
          <a:xfrm>
            <a:off x="3419586" y="1511476"/>
            <a:ext cx="1557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CONSUMER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49D074-FB00-459C-81D6-B5EF356BE2E2}"/>
              </a:ext>
            </a:extLst>
          </p:cNvPr>
          <p:cNvSpPr txBox="1"/>
          <p:nvPr/>
        </p:nvSpPr>
        <p:spPr>
          <a:xfrm>
            <a:off x="515380" y="872716"/>
            <a:ext cx="11629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465000">
                  <a:lumMod val="90000"/>
                  <a:lumOff val="10000"/>
                </a:srgbClr>
              </a:buClr>
              <a:defRPr/>
            </a:pPr>
            <a:r>
              <a:rPr lang="ko-KR" altLang="en-US" sz="1400" dirty="0">
                <a:latin typeface="나눔스퀘어 ExtraBold"/>
                <a:ea typeface="나눔스퀘어 ExtraBold"/>
              </a:rPr>
              <a:t> </a:t>
            </a:r>
            <a:r>
              <a:rPr lang="en-US" altLang="ko-KR" sz="1400" dirty="0" err="1">
                <a:latin typeface="나눔스퀘어 ExtraBold"/>
                <a:ea typeface="나눔스퀘어 ExtraBold"/>
              </a:rPr>
              <a:t>Infini</a:t>
            </a:r>
            <a:r>
              <a:rPr lang="en-US" altLang="ko-KR" sz="1400" dirty="0">
                <a:latin typeface="나눔스퀘어 ExtraBold"/>
                <a:ea typeface="나눔스퀘어 ExtraBold"/>
              </a:rPr>
              <a:t>-A Host </a:t>
            </a:r>
            <a:r>
              <a:rPr lang="ko-KR" altLang="en-US" sz="1400" dirty="0">
                <a:latin typeface="나눔스퀘어 ExtraBold"/>
                <a:ea typeface="나눔스퀘어 ExtraBold"/>
              </a:rPr>
              <a:t>시스템 통합 설정 관리 기능 </a:t>
            </a:r>
            <a:r>
              <a:rPr lang="en-US" altLang="ko-KR" sz="1400" dirty="0">
                <a:latin typeface="나눔스퀘어 ExtraBold"/>
                <a:ea typeface="나눔스퀘어 ExtraBold"/>
              </a:rPr>
              <a:t>(Consumer, HAS, MAS </a:t>
            </a:r>
            <a:r>
              <a:rPr lang="ko-KR" altLang="en-US" sz="1400" dirty="0">
                <a:latin typeface="나눔스퀘어 ExtraBold"/>
                <a:ea typeface="나눔스퀘어 ExtraBold"/>
              </a:rPr>
              <a:t>설정 중앙 관리를 위한 </a:t>
            </a:r>
            <a:r>
              <a:rPr lang="en-US" altLang="ko-KR" sz="1400" dirty="0">
                <a:latin typeface="나눔스퀘어 ExtraBold"/>
                <a:ea typeface="나눔스퀘어 ExtraBold"/>
              </a:rPr>
              <a:t>U.I </a:t>
            </a:r>
            <a:r>
              <a:rPr lang="ko-KR" altLang="en-US" sz="1400" dirty="0">
                <a:latin typeface="나눔스퀘어 ExtraBold"/>
                <a:ea typeface="나눔스퀘어 ExtraBold"/>
              </a:rPr>
              <a:t>제공</a:t>
            </a:r>
            <a:r>
              <a:rPr lang="en-US" altLang="ko-KR" sz="1400" dirty="0">
                <a:latin typeface="나눔스퀘어 ExtraBold"/>
                <a:ea typeface="나눔스퀘어 ExtraBold"/>
              </a:rPr>
              <a:t>)</a:t>
            </a:r>
            <a:endParaRPr lang="ko-KR" altLang="en-US" sz="1400" dirty="0">
              <a:latin typeface="나눔스퀘어 ExtraBold"/>
              <a:ea typeface="나눔스퀘어 ExtraBold"/>
              <a:sym typeface="Poppin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6E7893-CFAE-4569-8958-B286B746EB30}"/>
              </a:ext>
            </a:extLst>
          </p:cNvPr>
          <p:cNvGrpSpPr/>
          <p:nvPr/>
        </p:nvGrpSpPr>
        <p:grpSpPr>
          <a:xfrm>
            <a:off x="8784377" y="1413867"/>
            <a:ext cx="3360295" cy="2816870"/>
            <a:chOff x="11894562" y="2847097"/>
            <a:chExt cx="11518863" cy="965603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655671-D6EF-4B51-C098-6E4BE9C6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423" y="3568628"/>
              <a:ext cx="9975332" cy="66950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chemeClr val="tx1">
                  <a:alpha val="40000"/>
                </a:schemeClr>
              </a:outerShdw>
            </a:effectLst>
          </p:spPr>
        </p:pic>
        <p:pic>
          <p:nvPicPr>
            <p:cNvPr id="99" name="Computer_7.png">
              <a:extLst>
                <a:ext uri="{FF2B5EF4-FFF2-40B4-BE49-F238E27FC236}">
                  <a16:creationId xmlns:a16="http://schemas.microsoft.com/office/drawing/2014/main" id="{A581365B-B0BD-4958-B156-288760A5A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94562" y="2847097"/>
              <a:ext cx="11518863" cy="9656037"/>
            </a:xfrm>
            <a:prstGeom prst="rect">
              <a:avLst/>
            </a:prstGeom>
            <a:ln w="3175">
              <a:miter lim="400000"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666B98-5547-4B1F-981A-E957F146D702}"/>
              </a:ext>
            </a:extLst>
          </p:cNvPr>
          <p:cNvGrpSpPr/>
          <p:nvPr/>
        </p:nvGrpSpPr>
        <p:grpSpPr>
          <a:xfrm>
            <a:off x="5985676" y="2289539"/>
            <a:ext cx="4899314" cy="4106999"/>
            <a:chOff x="4812745" y="2465512"/>
            <a:chExt cx="11518863" cy="965603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0D4433-A6A6-FF16-AA6F-E9ABCBECC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9215" y="3195699"/>
              <a:ext cx="9969211" cy="6686637"/>
            </a:xfrm>
            <a:prstGeom prst="rect">
              <a:avLst/>
            </a:prstGeom>
            <a:ln>
              <a:solidFill>
                <a:srgbClr val="CDCDCD"/>
              </a:solidFill>
            </a:ln>
          </p:spPr>
        </p:pic>
        <p:pic>
          <p:nvPicPr>
            <p:cNvPr id="98" name="Computer_7.png">
              <a:extLst>
                <a:ext uri="{FF2B5EF4-FFF2-40B4-BE49-F238E27FC236}">
                  <a16:creationId xmlns:a16="http://schemas.microsoft.com/office/drawing/2014/main" id="{7912A56D-C886-43EC-B12C-6D7B04546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2745" y="2465512"/>
              <a:ext cx="11518863" cy="9656037"/>
            </a:xfrm>
            <a:prstGeom prst="rect">
              <a:avLst/>
            </a:prstGeom>
            <a:ln w="3175">
              <a:miter lim="400000"/>
            </a:ln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DAD99E6-2AD3-4839-BDDA-00AB78E00679}"/>
              </a:ext>
            </a:extLst>
          </p:cNvPr>
          <p:cNvGrpSpPr/>
          <p:nvPr/>
        </p:nvGrpSpPr>
        <p:grpSpPr>
          <a:xfrm>
            <a:off x="3050524" y="1858944"/>
            <a:ext cx="2458752" cy="444920"/>
            <a:chOff x="6137258" y="3717888"/>
            <a:chExt cx="4917503" cy="889839"/>
          </a:xfrm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406F4575-EF31-4EF6-8529-AC57956D2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137258" y="3717888"/>
              <a:ext cx="647156" cy="889839"/>
            </a:xfrm>
            <a:prstGeom prst="rect">
              <a:avLst/>
            </a:prstGeom>
          </p:spPr>
        </p:pic>
        <p:pic>
          <p:nvPicPr>
            <p:cNvPr id="101" name="그래픽 100">
              <a:extLst>
                <a:ext uri="{FF2B5EF4-FFF2-40B4-BE49-F238E27FC236}">
                  <a16:creationId xmlns:a16="http://schemas.microsoft.com/office/drawing/2014/main" id="{02530A97-7FAA-4AF5-8684-CA879A6BB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580474" y="3717888"/>
              <a:ext cx="647156" cy="889839"/>
            </a:xfrm>
            <a:prstGeom prst="rect">
              <a:avLst/>
            </a:prstGeom>
          </p:spPr>
        </p:pic>
        <p:pic>
          <p:nvPicPr>
            <p:cNvPr id="102" name="그래픽 101">
              <a:extLst>
                <a:ext uri="{FF2B5EF4-FFF2-40B4-BE49-F238E27FC236}">
                  <a16:creationId xmlns:a16="http://schemas.microsoft.com/office/drawing/2014/main" id="{C563B4BE-99D2-4EB7-93A3-A83A575AB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407605" y="3717888"/>
              <a:ext cx="647156" cy="889839"/>
            </a:xfrm>
            <a:prstGeom prst="rect">
              <a:avLst/>
            </a:prstGeom>
          </p:spPr>
        </p:pic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E2E5E43-969A-4734-9765-2E024DC7F3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46535" y="4148750"/>
              <a:ext cx="726584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8579C7-89B1-4FE5-96CC-E18AA8993F53}"/>
              </a:ext>
            </a:extLst>
          </p:cNvPr>
          <p:cNvGrpSpPr/>
          <p:nvPr/>
        </p:nvGrpSpPr>
        <p:grpSpPr>
          <a:xfrm>
            <a:off x="3050524" y="2485479"/>
            <a:ext cx="2458752" cy="444920"/>
            <a:chOff x="6137258" y="3717888"/>
            <a:chExt cx="4917503" cy="889839"/>
          </a:xfrm>
        </p:grpSpPr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7B45CFE2-1596-4F0A-BCCD-B2E064636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137258" y="3717888"/>
              <a:ext cx="647156" cy="889839"/>
            </a:xfrm>
            <a:prstGeom prst="rect">
              <a:avLst/>
            </a:prstGeom>
          </p:spPr>
        </p:pic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BFDAC0E5-E817-4C41-BFF1-4358F65CE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580474" y="3717888"/>
              <a:ext cx="647156" cy="889839"/>
            </a:xfrm>
            <a:prstGeom prst="rect">
              <a:avLst/>
            </a:prstGeom>
          </p:spPr>
        </p:pic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6AFDB288-78AE-4637-BE3D-77557901A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407605" y="3717888"/>
              <a:ext cx="647156" cy="889839"/>
            </a:xfrm>
            <a:prstGeom prst="rect">
              <a:avLst/>
            </a:prstGeom>
          </p:spPr>
        </p:pic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E35241B-B670-45BB-9001-06EEF14780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46535" y="4148750"/>
              <a:ext cx="726584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7E8FF0E-E2C1-48AF-B255-9736D8755DCF}"/>
              </a:ext>
            </a:extLst>
          </p:cNvPr>
          <p:cNvGrpSpPr/>
          <p:nvPr/>
        </p:nvGrpSpPr>
        <p:grpSpPr>
          <a:xfrm>
            <a:off x="3050524" y="3112013"/>
            <a:ext cx="2458752" cy="444920"/>
            <a:chOff x="6137258" y="3717888"/>
            <a:chExt cx="4917503" cy="889839"/>
          </a:xfrm>
        </p:grpSpPr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7D39D25A-6018-42F7-A1B3-89AD6E59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137258" y="3717888"/>
              <a:ext cx="647156" cy="889839"/>
            </a:xfrm>
            <a:prstGeom prst="rect">
              <a:avLst/>
            </a:prstGeom>
          </p:spPr>
        </p:pic>
        <p:pic>
          <p:nvPicPr>
            <p:cNvPr id="112" name="그래픽 111">
              <a:extLst>
                <a:ext uri="{FF2B5EF4-FFF2-40B4-BE49-F238E27FC236}">
                  <a16:creationId xmlns:a16="http://schemas.microsoft.com/office/drawing/2014/main" id="{17F0CB5C-D23D-408E-8699-FE350AFA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580474" y="3717888"/>
              <a:ext cx="647156" cy="889839"/>
            </a:xfrm>
            <a:prstGeom prst="rect">
              <a:avLst/>
            </a:prstGeom>
          </p:spPr>
        </p:pic>
        <p:pic>
          <p:nvPicPr>
            <p:cNvPr id="113" name="그래픽 112">
              <a:extLst>
                <a:ext uri="{FF2B5EF4-FFF2-40B4-BE49-F238E27FC236}">
                  <a16:creationId xmlns:a16="http://schemas.microsoft.com/office/drawing/2014/main" id="{3395D08F-9B7B-44DB-9AB6-0F32D234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407605" y="3717888"/>
              <a:ext cx="647156" cy="889839"/>
            </a:xfrm>
            <a:prstGeom prst="rect">
              <a:avLst/>
            </a:prstGeom>
          </p:spPr>
        </p:pic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5DBB14BA-C170-474A-8ABF-D9C3857164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46535" y="4148750"/>
              <a:ext cx="726584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F55B2E6-E07B-4C94-BBF9-686F79654476}"/>
              </a:ext>
            </a:extLst>
          </p:cNvPr>
          <p:cNvGrpSpPr/>
          <p:nvPr/>
        </p:nvGrpSpPr>
        <p:grpSpPr>
          <a:xfrm>
            <a:off x="3050524" y="3738548"/>
            <a:ext cx="2458752" cy="444920"/>
            <a:chOff x="6137258" y="3717888"/>
            <a:chExt cx="4917503" cy="889839"/>
          </a:xfrm>
        </p:grpSpPr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373BFC1E-F0C8-481F-84A5-F05EBB25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137258" y="3717888"/>
              <a:ext cx="647156" cy="889839"/>
            </a:xfrm>
            <a:prstGeom prst="rect">
              <a:avLst/>
            </a:prstGeom>
          </p:spPr>
        </p:pic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C75E2EF3-B722-4233-AECC-A885A766A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580474" y="3717888"/>
              <a:ext cx="647156" cy="889839"/>
            </a:xfrm>
            <a:prstGeom prst="rect">
              <a:avLst/>
            </a:prstGeom>
          </p:spPr>
        </p:pic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E8953B2A-4A63-4FF1-B45B-76FE203B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407605" y="3717888"/>
              <a:ext cx="647156" cy="889839"/>
            </a:xfrm>
            <a:prstGeom prst="rect">
              <a:avLst/>
            </a:prstGeom>
          </p:spPr>
        </p:pic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F2AD9E42-618B-4018-8C65-D0F08F4A09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46535" y="4148750"/>
              <a:ext cx="726584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48FDA35-2FAA-4DEF-B2E6-FA2DF7F57C4C}"/>
              </a:ext>
            </a:extLst>
          </p:cNvPr>
          <p:cNvGrpSpPr/>
          <p:nvPr/>
        </p:nvGrpSpPr>
        <p:grpSpPr>
          <a:xfrm>
            <a:off x="3050524" y="4365082"/>
            <a:ext cx="2458752" cy="444920"/>
            <a:chOff x="6137258" y="3717888"/>
            <a:chExt cx="4917503" cy="889839"/>
          </a:xfrm>
        </p:grpSpPr>
        <p:pic>
          <p:nvPicPr>
            <p:cNvPr id="121" name="그래픽 120">
              <a:extLst>
                <a:ext uri="{FF2B5EF4-FFF2-40B4-BE49-F238E27FC236}">
                  <a16:creationId xmlns:a16="http://schemas.microsoft.com/office/drawing/2014/main" id="{8AF861EC-4DA9-40A6-94DB-17B3154E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137258" y="3717888"/>
              <a:ext cx="647156" cy="889839"/>
            </a:xfrm>
            <a:prstGeom prst="rect">
              <a:avLst/>
            </a:prstGeom>
          </p:spPr>
        </p:pic>
        <p:pic>
          <p:nvPicPr>
            <p:cNvPr id="122" name="그래픽 121">
              <a:extLst>
                <a:ext uri="{FF2B5EF4-FFF2-40B4-BE49-F238E27FC236}">
                  <a16:creationId xmlns:a16="http://schemas.microsoft.com/office/drawing/2014/main" id="{949418F6-C2A1-48EF-905E-872DC0584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580474" y="3717888"/>
              <a:ext cx="647156" cy="889839"/>
            </a:xfrm>
            <a:prstGeom prst="rect">
              <a:avLst/>
            </a:prstGeom>
          </p:spPr>
        </p:pic>
        <p:pic>
          <p:nvPicPr>
            <p:cNvPr id="123" name="그래픽 122">
              <a:extLst>
                <a:ext uri="{FF2B5EF4-FFF2-40B4-BE49-F238E27FC236}">
                  <a16:creationId xmlns:a16="http://schemas.microsoft.com/office/drawing/2014/main" id="{C3B6AF9A-326B-4E7A-9348-261F320B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407605" y="3717888"/>
              <a:ext cx="647156" cy="889839"/>
            </a:xfrm>
            <a:prstGeom prst="rect">
              <a:avLst/>
            </a:prstGeom>
          </p:spPr>
        </p:pic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2D3FCC74-2F84-487A-AE35-E54DDA1562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46535" y="4148750"/>
              <a:ext cx="726584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63D494A-A8AB-433A-94B7-597D46BBEE5C}"/>
              </a:ext>
            </a:extLst>
          </p:cNvPr>
          <p:cNvGrpSpPr/>
          <p:nvPr/>
        </p:nvGrpSpPr>
        <p:grpSpPr>
          <a:xfrm>
            <a:off x="3050524" y="4991617"/>
            <a:ext cx="2458752" cy="444920"/>
            <a:chOff x="6137258" y="3717888"/>
            <a:chExt cx="4917503" cy="889839"/>
          </a:xfrm>
        </p:grpSpPr>
        <p:pic>
          <p:nvPicPr>
            <p:cNvPr id="126" name="그래픽 125">
              <a:extLst>
                <a:ext uri="{FF2B5EF4-FFF2-40B4-BE49-F238E27FC236}">
                  <a16:creationId xmlns:a16="http://schemas.microsoft.com/office/drawing/2014/main" id="{FF00844E-1495-4B2B-A786-9D50C2DE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137258" y="3717888"/>
              <a:ext cx="647156" cy="889839"/>
            </a:xfrm>
            <a:prstGeom prst="rect">
              <a:avLst/>
            </a:prstGeom>
          </p:spPr>
        </p:pic>
        <p:pic>
          <p:nvPicPr>
            <p:cNvPr id="127" name="그래픽 126">
              <a:extLst>
                <a:ext uri="{FF2B5EF4-FFF2-40B4-BE49-F238E27FC236}">
                  <a16:creationId xmlns:a16="http://schemas.microsoft.com/office/drawing/2014/main" id="{C9175B05-6BEE-43D0-BAE4-14E11124C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580474" y="3717888"/>
              <a:ext cx="647156" cy="889839"/>
            </a:xfrm>
            <a:prstGeom prst="rect">
              <a:avLst/>
            </a:prstGeom>
          </p:spPr>
        </p:pic>
        <p:pic>
          <p:nvPicPr>
            <p:cNvPr id="128" name="그래픽 127">
              <a:extLst>
                <a:ext uri="{FF2B5EF4-FFF2-40B4-BE49-F238E27FC236}">
                  <a16:creationId xmlns:a16="http://schemas.microsoft.com/office/drawing/2014/main" id="{84628597-D665-46E6-B8C8-38D144BD9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407605" y="3717888"/>
              <a:ext cx="647156" cy="889839"/>
            </a:xfrm>
            <a:prstGeom prst="rect">
              <a:avLst/>
            </a:prstGeom>
          </p:spPr>
        </p:pic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8829E250-5905-4E22-9F9A-D7594C3F24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46535" y="4148750"/>
              <a:ext cx="726584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B9E5321-4186-4978-953C-522B6395E6E9}"/>
              </a:ext>
            </a:extLst>
          </p:cNvPr>
          <p:cNvGrpSpPr/>
          <p:nvPr/>
        </p:nvGrpSpPr>
        <p:grpSpPr>
          <a:xfrm>
            <a:off x="3050524" y="5618152"/>
            <a:ext cx="2458752" cy="444920"/>
            <a:chOff x="6137258" y="3717888"/>
            <a:chExt cx="4917503" cy="889839"/>
          </a:xfrm>
        </p:grpSpPr>
        <p:pic>
          <p:nvPicPr>
            <p:cNvPr id="131" name="그래픽 130">
              <a:extLst>
                <a:ext uri="{FF2B5EF4-FFF2-40B4-BE49-F238E27FC236}">
                  <a16:creationId xmlns:a16="http://schemas.microsoft.com/office/drawing/2014/main" id="{84F5621F-F5E5-47CD-9E9C-5B78CEA0D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137258" y="3717888"/>
              <a:ext cx="647156" cy="889839"/>
            </a:xfrm>
            <a:prstGeom prst="rect">
              <a:avLst/>
            </a:prstGeom>
          </p:spPr>
        </p:pic>
        <p:pic>
          <p:nvPicPr>
            <p:cNvPr id="132" name="그래픽 131">
              <a:extLst>
                <a:ext uri="{FF2B5EF4-FFF2-40B4-BE49-F238E27FC236}">
                  <a16:creationId xmlns:a16="http://schemas.microsoft.com/office/drawing/2014/main" id="{7C9FE556-A101-461C-8C88-712C25A5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580474" y="3717888"/>
              <a:ext cx="647156" cy="889839"/>
            </a:xfrm>
            <a:prstGeom prst="rect">
              <a:avLst/>
            </a:prstGeom>
          </p:spPr>
        </p:pic>
        <p:pic>
          <p:nvPicPr>
            <p:cNvPr id="133" name="그래픽 132">
              <a:extLst>
                <a:ext uri="{FF2B5EF4-FFF2-40B4-BE49-F238E27FC236}">
                  <a16:creationId xmlns:a16="http://schemas.microsoft.com/office/drawing/2014/main" id="{7FCFB1BE-DF9E-45A4-9EAE-41A49CDA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407605" y="3717888"/>
              <a:ext cx="647156" cy="889839"/>
            </a:xfrm>
            <a:prstGeom prst="rect">
              <a:avLst/>
            </a:prstGeom>
          </p:spPr>
        </p:pic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C2704250-A5DF-461E-9F2B-2A7AC1E8CE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46535" y="4148750"/>
              <a:ext cx="726584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000000"/>
              </a:solidFill>
              <a:prstDash val="sysDot"/>
              <a:miter lim="4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4882033A-FFAB-48F4-87C8-161A4BBAC458}"/>
              </a:ext>
            </a:extLst>
          </p:cNvPr>
          <p:cNvCxnSpPr>
            <a:cxnSpLocks/>
          </p:cNvCxnSpPr>
          <p:nvPr/>
        </p:nvCxnSpPr>
        <p:spPr bwMode="auto">
          <a:xfrm>
            <a:off x="2486142" y="2063995"/>
            <a:ext cx="513341" cy="3465"/>
          </a:xfrm>
          <a:prstGeom prst="bentConnector3">
            <a:avLst>
              <a:gd name="adj1" fmla="val 28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A6A4A6"/>
            </a:solidFill>
            <a:prstDash val="solid"/>
            <a:miter lim="400000"/>
            <a:headEnd type="none" w="med" len="med"/>
            <a:tailEnd type="triangle"/>
          </a:ln>
          <a:effectLst>
            <a:outerShdw blurRad="25400" algn="ctr" rotWithShape="0">
              <a:srgbClr val="A6A4A6">
                <a:alpha val="50000"/>
              </a:srgbClr>
            </a:outerShdw>
          </a:effectLst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D7828CF-E88D-CB31-64DF-09FAC1FB32B2}"/>
              </a:ext>
            </a:extLst>
          </p:cNvPr>
          <p:cNvSpPr txBox="1"/>
          <p:nvPr/>
        </p:nvSpPr>
        <p:spPr>
          <a:xfrm>
            <a:off x="527916" y="5173772"/>
            <a:ext cx="5400000" cy="323165"/>
          </a:xfrm>
          <a:prstGeom prst="rect">
            <a:avLst/>
          </a:prstGeom>
          <a:solidFill>
            <a:srgbClr val="E5E3E5">
              <a:alpha val="82745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500" dirty="0">
                <a:latin typeface="+mj-ea"/>
                <a:ea typeface="+mj-ea"/>
              </a:rPr>
              <a:t>한번에 다수의 </a:t>
            </a:r>
            <a:r>
              <a:rPr lang="en-US" altLang="ko-KR" sz="1500" dirty="0">
                <a:latin typeface="+mj-ea"/>
                <a:ea typeface="+mj-ea"/>
              </a:rPr>
              <a:t>Consumer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r>
              <a:rPr lang="en-US" altLang="ko-KR" sz="1500" dirty="0">
                <a:latin typeface="+mj-ea"/>
                <a:ea typeface="+mj-ea"/>
              </a:rPr>
              <a:t>Configuration </a:t>
            </a:r>
            <a:r>
              <a:rPr lang="ko-KR" altLang="en-US" sz="1500" dirty="0">
                <a:latin typeface="+mj-ea"/>
                <a:ea typeface="+mj-ea"/>
              </a:rPr>
              <a:t>제어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348BF8F-E60C-4488-8744-FF47787A3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7653" y="2065728"/>
            <a:ext cx="885489" cy="692498"/>
          </a:xfrm>
          <a:prstGeom prst="rect">
            <a:avLst/>
          </a:prstGeom>
        </p:spPr>
      </p:pic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A7F12E7F-DA3D-4024-B7FB-17500C5FA9C4}"/>
              </a:ext>
            </a:extLst>
          </p:cNvPr>
          <p:cNvCxnSpPr>
            <a:cxnSpLocks/>
          </p:cNvCxnSpPr>
          <p:nvPr/>
        </p:nvCxnSpPr>
        <p:spPr bwMode="auto">
          <a:xfrm>
            <a:off x="1955540" y="3632850"/>
            <a:ext cx="513341" cy="3465"/>
          </a:xfrm>
          <a:prstGeom prst="bentConnector3">
            <a:avLst>
              <a:gd name="adj1" fmla="val 28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A6A4A6"/>
            </a:solidFill>
            <a:prstDash val="solid"/>
            <a:miter lim="400000"/>
            <a:headEnd type="none" w="med" len="med"/>
            <a:tailEnd type="none"/>
          </a:ln>
          <a:effectLst>
            <a:outerShdw blurRad="25400" algn="ctr" rotWithShape="0">
              <a:srgbClr val="A6A4A6">
                <a:alpha val="50000"/>
              </a:srgbClr>
            </a:outerShdw>
          </a:effectLst>
        </p:spPr>
      </p:cxnSp>
      <p:pic>
        <p:nvPicPr>
          <p:cNvPr id="100" name="그림 99">
            <a:extLst>
              <a:ext uri="{FF2B5EF4-FFF2-40B4-BE49-F238E27FC236}">
                <a16:creationId xmlns:a16="http://schemas.microsoft.com/office/drawing/2014/main" id="{ED340900-9B24-48E9-9EFC-C751C0067B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304" y="2890341"/>
            <a:ext cx="1228220" cy="12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60D0F1-CE90-9AAD-D66A-A57367E36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0" y="296652"/>
            <a:ext cx="10729192" cy="36004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Load Balancer &amp; IP Hash</a:t>
            </a:r>
            <a:r>
              <a:rPr lang="ko-KR" altLang="en-US" dirty="0">
                <a:solidFill>
                  <a:schemeClr val="tx1"/>
                </a:solidFill>
              </a:rPr>
              <a:t>를 이용한 </a:t>
            </a:r>
            <a:r>
              <a:rPr lang="en-US" altLang="ko-KR" dirty="0">
                <a:solidFill>
                  <a:schemeClr val="tx1"/>
                </a:solidFill>
              </a:rPr>
              <a:t>Fail-Over </a:t>
            </a:r>
            <a:r>
              <a:rPr lang="ko-KR" altLang="en-US" dirty="0">
                <a:solidFill>
                  <a:schemeClr val="tx1"/>
                </a:solidFill>
              </a:rPr>
              <a:t>시스템 구성</a:t>
            </a:r>
          </a:p>
        </p:txBody>
      </p:sp>
      <p:sp>
        <p:nvSpPr>
          <p:cNvPr id="13" name="TextBox 93">
            <a:extLst>
              <a:ext uri="{FF2B5EF4-FFF2-40B4-BE49-F238E27FC236}">
                <a16:creationId xmlns:a16="http://schemas.microsoft.com/office/drawing/2014/main" id="{529F9186-45D8-0EEF-6EC9-BF1917A4F84C}"/>
              </a:ext>
            </a:extLst>
          </p:cNvPr>
          <p:cNvSpPr txBox="1"/>
          <p:nvPr/>
        </p:nvSpPr>
        <p:spPr>
          <a:xfrm>
            <a:off x="7974140" y="2189444"/>
            <a:ext cx="3247277" cy="31698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 Load Balancing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순서 보장</a:t>
            </a:r>
          </a:p>
        </p:txBody>
      </p:sp>
      <p:sp>
        <p:nvSpPr>
          <p:cNvPr id="15" name="TextBox 93">
            <a:extLst>
              <a:ext uri="{FF2B5EF4-FFF2-40B4-BE49-F238E27FC236}">
                <a16:creationId xmlns:a16="http://schemas.microsoft.com/office/drawing/2014/main" id="{145381FE-DB0A-D4FC-E9DE-2DE2C620C775}"/>
              </a:ext>
            </a:extLst>
          </p:cNvPr>
          <p:cNvSpPr txBox="1"/>
          <p:nvPr/>
        </p:nvSpPr>
        <p:spPr>
          <a:xfrm>
            <a:off x="8050250" y="2551600"/>
            <a:ext cx="3277045" cy="811356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lnSpc>
                <a:spcPct val="150000"/>
              </a:lnSpc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dirty="0">
                <a:solidFill>
                  <a:schemeClr val="tx1"/>
                </a:solidFill>
              </a:rPr>
              <a:t>IP Hash : Source IP </a:t>
            </a:r>
            <a:r>
              <a:rPr lang="ko-KR" altLang="en-US" sz="900" b="0" dirty="0">
                <a:solidFill>
                  <a:schemeClr val="tx1"/>
                </a:solidFill>
              </a:rPr>
              <a:t>기반 데이터 분배</a:t>
            </a:r>
            <a:endParaRPr lang="en-US" altLang="ko-KR" sz="900" b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dirty="0">
                <a:solidFill>
                  <a:schemeClr val="tx1"/>
                </a:solidFill>
              </a:rPr>
              <a:t>한 장비의 데이터는 하나의 </a:t>
            </a:r>
            <a:r>
              <a:rPr lang="en-US" altLang="ko-KR" sz="900" b="0" dirty="0">
                <a:solidFill>
                  <a:schemeClr val="tx1"/>
                </a:solidFill>
              </a:rPr>
              <a:t>Consumer</a:t>
            </a:r>
            <a:r>
              <a:rPr lang="ko-KR" altLang="en-US" sz="900" b="0" dirty="0">
                <a:solidFill>
                  <a:schemeClr val="tx1"/>
                </a:solidFill>
              </a:rPr>
              <a:t>로 분배</a:t>
            </a:r>
            <a:endParaRPr lang="en-US" altLang="ko-KR" sz="900" b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dirty="0">
                <a:solidFill>
                  <a:schemeClr val="tx1"/>
                </a:solidFill>
              </a:rPr>
              <a:t>Consumer</a:t>
            </a:r>
            <a:r>
              <a:rPr lang="ko-KR" altLang="en-US" sz="900" b="0" dirty="0">
                <a:solidFill>
                  <a:schemeClr val="tx1"/>
                </a:solidFill>
              </a:rPr>
              <a:t>로 전송하는 </a:t>
            </a:r>
            <a:r>
              <a:rPr lang="ko-KR" altLang="en-US" sz="900" dirty="0">
                <a:solidFill>
                  <a:schemeClr val="tx1"/>
                </a:solidFill>
              </a:rPr>
              <a:t>순서 역전 해결</a:t>
            </a:r>
          </a:p>
        </p:txBody>
      </p:sp>
      <p:sp>
        <p:nvSpPr>
          <p:cNvPr id="87" name="TextBox 93">
            <a:extLst>
              <a:ext uri="{FF2B5EF4-FFF2-40B4-BE49-F238E27FC236}">
                <a16:creationId xmlns:a16="http://schemas.microsoft.com/office/drawing/2014/main" id="{CADF1C12-3DBC-9BEF-B39F-CE851F4EAF7E}"/>
              </a:ext>
            </a:extLst>
          </p:cNvPr>
          <p:cNvSpPr txBox="1"/>
          <p:nvPr/>
        </p:nvSpPr>
        <p:spPr>
          <a:xfrm>
            <a:off x="7962157" y="3590778"/>
            <a:ext cx="2957265" cy="31698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 Consumer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처리 순서 보장</a:t>
            </a:r>
          </a:p>
        </p:txBody>
      </p:sp>
      <p:sp>
        <p:nvSpPr>
          <p:cNvPr id="88" name="TextBox 93">
            <a:extLst>
              <a:ext uri="{FF2B5EF4-FFF2-40B4-BE49-F238E27FC236}">
                <a16:creationId xmlns:a16="http://schemas.microsoft.com/office/drawing/2014/main" id="{E5B398A2-F331-C757-1F1E-DB9515D1CF4C}"/>
              </a:ext>
            </a:extLst>
          </p:cNvPr>
          <p:cNvSpPr txBox="1"/>
          <p:nvPr/>
        </p:nvSpPr>
        <p:spPr>
          <a:xfrm>
            <a:off x="8038266" y="3927662"/>
            <a:ext cx="3265556" cy="47808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lnSpc>
                <a:spcPct val="150000"/>
              </a:lnSpc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dirty="0">
                <a:solidFill>
                  <a:schemeClr val="tx1"/>
                </a:solidFill>
              </a:rPr>
              <a:t>Source IP </a:t>
            </a:r>
            <a:r>
              <a:rPr lang="ko-KR" altLang="en-US" sz="900" b="0" dirty="0">
                <a:solidFill>
                  <a:schemeClr val="tx1"/>
                </a:solidFill>
              </a:rPr>
              <a:t>기반 데이터 처리 순서 관리</a:t>
            </a:r>
            <a:endParaRPr lang="en-US" altLang="ko-KR" sz="900" b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수신 순서대로 전송</a:t>
            </a:r>
          </a:p>
        </p:txBody>
      </p:sp>
      <p:sp>
        <p:nvSpPr>
          <p:cNvPr id="89" name="TextBox 93">
            <a:extLst>
              <a:ext uri="{FF2B5EF4-FFF2-40B4-BE49-F238E27FC236}">
                <a16:creationId xmlns:a16="http://schemas.microsoft.com/office/drawing/2014/main" id="{53522543-1695-4D9B-8948-EF195EA8DAEE}"/>
              </a:ext>
            </a:extLst>
          </p:cNvPr>
          <p:cNvSpPr txBox="1"/>
          <p:nvPr/>
        </p:nvSpPr>
        <p:spPr>
          <a:xfrm>
            <a:off x="899320" y="2565048"/>
            <a:ext cx="2957265" cy="31698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Load Balancer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</a:t>
            </a:r>
          </a:p>
        </p:txBody>
      </p:sp>
      <p:sp>
        <p:nvSpPr>
          <p:cNvPr id="90" name="TextBox 93">
            <a:extLst>
              <a:ext uri="{FF2B5EF4-FFF2-40B4-BE49-F238E27FC236}">
                <a16:creationId xmlns:a16="http://schemas.microsoft.com/office/drawing/2014/main" id="{74AB21FA-2FEF-170F-FEA6-E72D927DC4C7}"/>
              </a:ext>
            </a:extLst>
          </p:cNvPr>
          <p:cNvSpPr txBox="1"/>
          <p:nvPr/>
        </p:nvSpPr>
        <p:spPr>
          <a:xfrm>
            <a:off x="975429" y="2901932"/>
            <a:ext cx="3265556" cy="47808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lnSpc>
                <a:spcPct val="150000"/>
              </a:lnSpc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dirty="0">
                <a:solidFill>
                  <a:schemeClr val="tx1"/>
                </a:solidFill>
              </a:rPr>
              <a:t>Consumer Failover </a:t>
            </a:r>
            <a:r>
              <a:rPr lang="ko-KR" altLang="en-US" sz="900" b="0" dirty="0">
                <a:solidFill>
                  <a:schemeClr val="tx1"/>
                </a:solidFill>
              </a:rPr>
              <a:t>지원</a:t>
            </a:r>
            <a:endParaRPr lang="en-US" altLang="ko-KR" sz="900" b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dirty="0">
                <a:solidFill>
                  <a:schemeClr val="tx1"/>
                </a:solidFill>
              </a:rPr>
              <a:t>End-Point </a:t>
            </a:r>
            <a:r>
              <a:rPr lang="ko-KR" altLang="en-US" sz="900" b="0" dirty="0">
                <a:solidFill>
                  <a:schemeClr val="tx1"/>
                </a:solidFill>
              </a:rPr>
              <a:t>통합 관리로 운영 효율성 향상</a:t>
            </a:r>
            <a:endParaRPr lang="en-US" altLang="ko-KR" sz="900" b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dirty="0">
                <a:solidFill>
                  <a:schemeClr val="tx1"/>
                </a:solidFill>
              </a:rPr>
              <a:t>Consumer </a:t>
            </a:r>
            <a:r>
              <a:rPr lang="ko-KR" altLang="en-US" sz="900" b="0" dirty="0">
                <a:solidFill>
                  <a:schemeClr val="tx1"/>
                </a:solidFill>
              </a:rPr>
              <a:t>서버 </a:t>
            </a:r>
            <a:r>
              <a:rPr lang="en-US" altLang="ko-KR" sz="900" b="0" dirty="0">
                <a:solidFill>
                  <a:schemeClr val="tx1"/>
                </a:solidFill>
              </a:rPr>
              <a:t>Scale-out </a:t>
            </a:r>
            <a:r>
              <a:rPr lang="ko-KR" altLang="en-US" sz="900" b="0" dirty="0">
                <a:solidFill>
                  <a:schemeClr val="tx1"/>
                </a:solidFill>
              </a:rPr>
              <a:t>용이</a:t>
            </a: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b="0" dirty="0">
              <a:solidFill>
                <a:schemeClr val="tx1"/>
              </a:solidFill>
            </a:endParaRPr>
          </a:p>
        </p:txBody>
      </p:sp>
      <p:sp>
        <p:nvSpPr>
          <p:cNvPr id="93" name="TextBox 93">
            <a:extLst>
              <a:ext uri="{FF2B5EF4-FFF2-40B4-BE49-F238E27FC236}">
                <a16:creationId xmlns:a16="http://schemas.microsoft.com/office/drawing/2014/main" id="{9D4DCD47-D604-4304-0BB3-CBB092E3E244}"/>
              </a:ext>
            </a:extLst>
          </p:cNvPr>
          <p:cNvSpPr txBox="1"/>
          <p:nvPr/>
        </p:nvSpPr>
        <p:spPr>
          <a:xfrm>
            <a:off x="892564" y="4090662"/>
            <a:ext cx="3247276" cy="31698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Load Balancer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이중화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40B79C0-B61A-6931-E2D3-DFB8EE75B0E8}"/>
              </a:ext>
            </a:extLst>
          </p:cNvPr>
          <p:cNvSpPr txBox="1"/>
          <p:nvPr/>
        </p:nvSpPr>
        <p:spPr>
          <a:xfrm>
            <a:off x="968673" y="4427546"/>
            <a:ext cx="3265556" cy="47808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lnSpc>
                <a:spcPct val="150000"/>
              </a:lnSpc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dirty="0">
                <a:solidFill>
                  <a:schemeClr val="tx1"/>
                </a:solidFill>
              </a:rPr>
              <a:t>Load</a:t>
            </a:r>
            <a:r>
              <a:rPr lang="ko-KR" altLang="en-US" sz="900" b="0" dirty="0">
                <a:solidFill>
                  <a:schemeClr val="tx1"/>
                </a:solidFill>
              </a:rPr>
              <a:t> </a:t>
            </a:r>
            <a:r>
              <a:rPr lang="en-US" altLang="ko-KR" sz="900" b="0" dirty="0">
                <a:solidFill>
                  <a:schemeClr val="tx1"/>
                </a:solidFill>
              </a:rPr>
              <a:t>Balancer</a:t>
            </a:r>
            <a:r>
              <a:rPr lang="ko-KR" altLang="en-US" sz="900" b="0" dirty="0">
                <a:solidFill>
                  <a:schemeClr val="tx1"/>
                </a:solidFill>
              </a:rPr>
              <a:t> 두 대를 </a:t>
            </a:r>
            <a:r>
              <a:rPr lang="en-US" altLang="ko-KR" sz="900" b="0" dirty="0">
                <a:solidFill>
                  <a:schemeClr val="tx1"/>
                </a:solidFill>
              </a:rPr>
              <a:t>Virtual LAN</a:t>
            </a:r>
            <a:r>
              <a:rPr lang="ko-KR" altLang="en-US" sz="900" b="0" dirty="0">
                <a:solidFill>
                  <a:schemeClr val="tx1"/>
                </a:solidFill>
              </a:rPr>
              <a:t>으로 이중화</a:t>
            </a:r>
            <a:endParaRPr lang="en-US" altLang="ko-KR" sz="900" b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dirty="0">
                <a:solidFill>
                  <a:schemeClr val="tx1"/>
                </a:solidFill>
              </a:rPr>
              <a:t>추가 장비 불필요</a:t>
            </a:r>
            <a:endParaRPr lang="en-US" altLang="ko-KR" sz="900" b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dirty="0">
                <a:solidFill>
                  <a:schemeClr val="tx1"/>
                </a:solidFill>
              </a:rPr>
              <a:t>가상 </a:t>
            </a:r>
            <a:r>
              <a:rPr lang="en-US" altLang="ko-KR" sz="900" b="0" dirty="0">
                <a:solidFill>
                  <a:schemeClr val="tx1"/>
                </a:solidFill>
              </a:rPr>
              <a:t>IP </a:t>
            </a:r>
            <a:r>
              <a:rPr lang="ko-KR" altLang="en-US" sz="900" b="0" dirty="0">
                <a:solidFill>
                  <a:schemeClr val="tx1"/>
                </a:solidFill>
              </a:rPr>
              <a:t>기반 </a:t>
            </a:r>
            <a:r>
              <a:rPr lang="en-US" altLang="ko-KR" sz="900" b="0" dirty="0">
                <a:solidFill>
                  <a:schemeClr val="tx1"/>
                </a:solidFill>
              </a:rPr>
              <a:t>Active-Standby Failover </a:t>
            </a:r>
            <a:r>
              <a:rPr lang="ko-KR" altLang="en-US" sz="900" b="0" dirty="0">
                <a:solidFill>
                  <a:schemeClr val="tx1"/>
                </a:solidFill>
              </a:rPr>
              <a:t>지원</a:t>
            </a:r>
            <a:endParaRPr lang="en-US" altLang="ko-KR" sz="900" b="0" dirty="0">
              <a:solidFill>
                <a:schemeClr val="tx1"/>
              </a:solidFill>
            </a:endParaRPr>
          </a:p>
        </p:txBody>
      </p:sp>
      <p:sp>
        <p:nvSpPr>
          <p:cNvPr id="102" name="TextBox 93">
            <a:extLst>
              <a:ext uri="{FF2B5EF4-FFF2-40B4-BE49-F238E27FC236}">
                <a16:creationId xmlns:a16="http://schemas.microsoft.com/office/drawing/2014/main" id="{BDFB6FB0-8FAF-12F0-4D9F-3CA5D2ADB1D8}"/>
              </a:ext>
            </a:extLst>
          </p:cNvPr>
          <p:cNvSpPr txBox="1"/>
          <p:nvPr/>
        </p:nvSpPr>
        <p:spPr>
          <a:xfrm>
            <a:off x="7964259" y="5037579"/>
            <a:ext cx="2957265" cy="31698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세션 운영</a:t>
            </a:r>
          </a:p>
        </p:txBody>
      </p:sp>
      <p:sp>
        <p:nvSpPr>
          <p:cNvPr id="103" name="TextBox 93">
            <a:extLst>
              <a:ext uri="{FF2B5EF4-FFF2-40B4-BE49-F238E27FC236}">
                <a16:creationId xmlns:a16="http://schemas.microsoft.com/office/drawing/2014/main" id="{9E927939-CD53-8017-F550-0AF650398F59}"/>
              </a:ext>
            </a:extLst>
          </p:cNvPr>
          <p:cNvSpPr txBox="1"/>
          <p:nvPr/>
        </p:nvSpPr>
        <p:spPr>
          <a:xfrm>
            <a:off x="8040369" y="5374463"/>
            <a:ext cx="3265556" cy="47808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lnSpc>
                <a:spcPct val="150000"/>
              </a:lnSpc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dirty="0">
                <a:solidFill>
                  <a:schemeClr val="tx1"/>
                </a:solidFill>
              </a:rPr>
              <a:t>현행 이중화 데이터 세션 단일화</a:t>
            </a:r>
            <a:endParaRPr lang="en-US" altLang="ko-KR" sz="900" b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데이터 중복 전송 가능성 원천 차단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9292F8CD-58DE-B6CB-0750-2E2E82D53DDE}"/>
              </a:ext>
            </a:extLst>
          </p:cNvPr>
          <p:cNvSpPr/>
          <p:nvPr/>
        </p:nvSpPr>
        <p:spPr bwMode="auto">
          <a:xfrm>
            <a:off x="731404" y="2561915"/>
            <a:ext cx="3309671" cy="2889945"/>
          </a:xfrm>
          <a:prstGeom prst="roundRect">
            <a:avLst>
              <a:gd name="adj" fmla="val 5648"/>
            </a:avLst>
          </a:prstGeom>
          <a:noFill/>
          <a:ln w="12700" cap="flat" cmpd="sng" algn="ctr">
            <a:solidFill>
              <a:srgbClr val="99CCFF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8000" dirty="0"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B67A4866-6010-EF89-AF86-8DD7BCE54E4F}"/>
              </a:ext>
            </a:extLst>
          </p:cNvPr>
          <p:cNvSpPr/>
          <p:nvPr/>
        </p:nvSpPr>
        <p:spPr bwMode="auto">
          <a:xfrm>
            <a:off x="7774272" y="1897211"/>
            <a:ext cx="3469442" cy="2889945"/>
          </a:xfrm>
          <a:prstGeom prst="roundRect">
            <a:avLst>
              <a:gd name="adj" fmla="val 5648"/>
            </a:avLst>
          </a:prstGeom>
          <a:noFill/>
          <a:ln w="12700" cap="flat" cmpd="sng" algn="ctr">
            <a:solidFill>
              <a:srgbClr val="99CCFF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8000" dirty="0"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00882D39-08CB-9A16-386D-559DFDA3CD3A}"/>
              </a:ext>
            </a:extLst>
          </p:cNvPr>
          <p:cNvSpPr/>
          <p:nvPr/>
        </p:nvSpPr>
        <p:spPr bwMode="auto">
          <a:xfrm>
            <a:off x="7774272" y="4849421"/>
            <a:ext cx="3469442" cy="1278965"/>
          </a:xfrm>
          <a:prstGeom prst="roundRect">
            <a:avLst>
              <a:gd name="adj" fmla="val 15472"/>
            </a:avLst>
          </a:prstGeom>
          <a:noFill/>
          <a:ln w="12700" cap="flat" cmpd="sng" algn="ctr">
            <a:solidFill>
              <a:srgbClr val="99CCFF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1275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6101B939-39B2-1F57-151F-5C162B6FE2CF}"/>
              </a:ext>
            </a:extLst>
          </p:cNvPr>
          <p:cNvGrpSpPr/>
          <p:nvPr/>
        </p:nvGrpSpPr>
        <p:grpSpPr>
          <a:xfrm>
            <a:off x="3148606" y="1580397"/>
            <a:ext cx="1557913" cy="1295319"/>
            <a:chOff x="6491805" y="1861003"/>
            <a:chExt cx="3115826" cy="2590637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91699FA0-D399-19ED-C161-EFECF8660677}"/>
                </a:ext>
              </a:extLst>
            </p:cNvPr>
            <p:cNvGrpSpPr/>
            <p:nvPr/>
          </p:nvGrpSpPr>
          <p:grpSpPr>
            <a:xfrm>
              <a:off x="6491805" y="1861003"/>
              <a:ext cx="3115826" cy="2590637"/>
              <a:chOff x="7806338" y="1309172"/>
              <a:chExt cx="3115826" cy="2590637"/>
            </a:xfrm>
          </p:grpSpPr>
          <p:pic>
            <p:nvPicPr>
              <p:cNvPr id="126" name="그림 1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6393B5E6-F692-F4FD-DE6F-FACEBB834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455743">
                <a:off x="7806338" y="1309172"/>
                <a:ext cx="3115826" cy="2512763"/>
              </a:xfrm>
              <a:prstGeom prst="rect">
                <a:avLst/>
              </a:prstGeom>
            </p:spPr>
          </p:pic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922EB93D-49E7-F5AD-7F70-F6F224E00BFD}"/>
                  </a:ext>
                </a:extLst>
              </p:cNvPr>
              <p:cNvSpPr/>
              <p:nvPr/>
            </p:nvSpPr>
            <p:spPr bwMode="auto">
              <a:xfrm>
                <a:off x="8295931" y="3315492"/>
                <a:ext cx="2305099" cy="584317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25400" algn="ctr" rotWithShape="0">
                  <a:srgbClr val="000000">
                    <a:alpha val="50000"/>
                  </a:srgbClr>
                </a:outerShdw>
                <a:softEdge rad="190500"/>
              </a:effectLst>
            </p:spPr>
            <p:txBody>
              <a:bodyPr vert="horz" wrap="square" lIns="19050" tIns="19050" rIns="19050" bIns="1905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41275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</p:grp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587093C-5E4C-A9B2-9094-86970B9DD840}"/>
                </a:ext>
              </a:extLst>
            </p:cNvPr>
            <p:cNvSpPr/>
            <p:nvPr/>
          </p:nvSpPr>
          <p:spPr bwMode="auto">
            <a:xfrm rot="20347260">
              <a:off x="7156549" y="2731600"/>
              <a:ext cx="1669457" cy="6085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3500" tIns="13500" rIns="13500" bIns="135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/>
              <a:r>
                <a:rPr lang="en-US" altLang="ko-KR" sz="900" b="1" dirty="0">
                  <a:solidFill>
                    <a:schemeClr val="bg1"/>
                  </a:solidFill>
                  <a:latin typeface="+mj-ea"/>
                  <a:ea typeface="+mj-ea"/>
                  <a:sym typeface="Poppins" charset="0"/>
                </a:rPr>
                <a:t>Single Point of </a:t>
              </a:r>
            </a:p>
            <a:p>
              <a:pPr algn="ctr" eaLnBrk="1"/>
              <a:r>
                <a:rPr lang="en-US" altLang="ko-KR" sz="900" b="1" dirty="0">
                  <a:solidFill>
                    <a:schemeClr val="bg1"/>
                  </a:solidFill>
                  <a:latin typeface="+mj-ea"/>
                  <a:ea typeface="+mj-ea"/>
                  <a:sym typeface="Poppins" charset="0"/>
                </a:rPr>
                <a:t>Failure </a:t>
              </a:r>
              <a:r>
                <a:rPr lang="ko-KR" altLang="en-US" sz="900" b="1" dirty="0">
                  <a:solidFill>
                    <a:schemeClr val="bg1"/>
                  </a:solidFill>
                  <a:latin typeface="+mj-ea"/>
                  <a:ea typeface="+mj-ea"/>
                  <a:sym typeface="Poppins" charset="0"/>
                </a:rPr>
                <a:t>해결</a:t>
              </a:r>
              <a:endParaRPr lang="en-US" altLang="ko-KR" sz="900" b="1" dirty="0">
                <a:solidFill>
                  <a:schemeClr val="bg1"/>
                </a:solidFill>
                <a:latin typeface="+mj-ea"/>
                <a:ea typeface="+mj-ea"/>
                <a:sym typeface="Poppins" charset="0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B92784D-DA14-7AF8-A12C-2DADFFBBC67F}"/>
              </a:ext>
            </a:extLst>
          </p:cNvPr>
          <p:cNvGrpSpPr/>
          <p:nvPr/>
        </p:nvGrpSpPr>
        <p:grpSpPr>
          <a:xfrm>
            <a:off x="9979899" y="1016732"/>
            <a:ext cx="1557913" cy="1295319"/>
            <a:chOff x="6491805" y="1861003"/>
            <a:chExt cx="3115826" cy="2590637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A879E9EC-0A20-4C8E-D2CA-14697314341A}"/>
                </a:ext>
              </a:extLst>
            </p:cNvPr>
            <p:cNvGrpSpPr/>
            <p:nvPr/>
          </p:nvGrpSpPr>
          <p:grpSpPr>
            <a:xfrm>
              <a:off x="6491805" y="1861003"/>
              <a:ext cx="3115826" cy="2590637"/>
              <a:chOff x="7806338" y="1309172"/>
              <a:chExt cx="3115826" cy="2590637"/>
            </a:xfrm>
          </p:grpSpPr>
          <p:pic>
            <p:nvPicPr>
              <p:cNvPr id="133" name="그림 13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9053A0D-F4C7-EBD2-50BF-117A4F3D9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455743">
                <a:off x="7806338" y="1309172"/>
                <a:ext cx="3115826" cy="2512763"/>
              </a:xfrm>
              <a:prstGeom prst="rect">
                <a:avLst/>
              </a:prstGeom>
            </p:spPr>
          </p:pic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0AD2AA64-DA14-6830-00C7-A8B69D298D64}"/>
                  </a:ext>
                </a:extLst>
              </p:cNvPr>
              <p:cNvSpPr/>
              <p:nvPr/>
            </p:nvSpPr>
            <p:spPr bwMode="auto">
              <a:xfrm>
                <a:off x="8295931" y="3315492"/>
                <a:ext cx="2305099" cy="584317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25400" algn="ctr" rotWithShape="0">
                  <a:srgbClr val="000000">
                    <a:alpha val="50000"/>
                  </a:srgbClr>
                </a:outerShdw>
                <a:softEdge rad="190500"/>
              </a:effectLst>
            </p:spPr>
            <p:txBody>
              <a:bodyPr vert="horz" wrap="square" lIns="19050" tIns="19050" rIns="19050" bIns="1905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41275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680D61A-7EE8-C767-47B5-0366F2CB622F}"/>
                </a:ext>
              </a:extLst>
            </p:cNvPr>
            <p:cNvSpPr/>
            <p:nvPr/>
          </p:nvSpPr>
          <p:spPr bwMode="auto">
            <a:xfrm rot="20347260">
              <a:off x="6850783" y="2741785"/>
              <a:ext cx="2263728" cy="6085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3500" tIns="13500" rIns="13500" bIns="135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/>
              <a:r>
                <a:rPr lang="ko-KR" altLang="en-US" sz="900" b="1" dirty="0">
                  <a:solidFill>
                    <a:schemeClr val="bg1"/>
                  </a:solidFill>
                  <a:latin typeface="+mj-ea"/>
                  <a:ea typeface="+mj-ea"/>
                  <a:sym typeface="Poppins" charset="0"/>
                </a:rPr>
                <a:t>데이터 순서 보장</a:t>
              </a:r>
              <a:endParaRPr lang="en-US" altLang="ko-KR" sz="900" b="1" dirty="0">
                <a:solidFill>
                  <a:schemeClr val="bg1"/>
                </a:solidFill>
                <a:latin typeface="+mj-ea"/>
                <a:ea typeface="+mj-ea"/>
                <a:sym typeface="Poppins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AE59739-6FC3-0386-98B4-3C7F13243DF8}"/>
              </a:ext>
            </a:extLst>
          </p:cNvPr>
          <p:cNvGrpSpPr/>
          <p:nvPr/>
        </p:nvGrpSpPr>
        <p:grpSpPr>
          <a:xfrm>
            <a:off x="10140465" y="4549473"/>
            <a:ext cx="1557913" cy="1295319"/>
            <a:chOff x="6491805" y="1861003"/>
            <a:chExt cx="3115826" cy="259063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D458EF9A-7522-6D63-81FC-C11DED6EE185}"/>
                </a:ext>
              </a:extLst>
            </p:cNvPr>
            <p:cNvGrpSpPr/>
            <p:nvPr/>
          </p:nvGrpSpPr>
          <p:grpSpPr>
            <a:xfrm>
              <a:off x="6491805" y="1861003"/>
              <a:ext cx="3115826" cy="2590637"/>
              <a:chOff x="7806338" y="1309172"/>
              <a:chExt cx="3115826" cy="2590637"/>
            </a:xfrm>
          </p:grpSpPr>
          <p:pic>
            <p:nvPicPr>
              <p:cNvPr id="138" name="그림 13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CEA4E45-7797-313B-2B45-E45BF5C4E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455743">
                <a:off x="7806338" y="1309172"/>
                <a:ext cx="3115826" cy="2512763"/>
              </a:xfrm>
              <a:prstGeom prst="rect">
                <a:avLst/>
              </a:prstGeom>
            </p:spPr>
          </p:pic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7D382716-A342-1402-536B-F5C9D555324D}"/>
                  </a:ext>
                </a:extLst>
              </p:cNvPr>
              <p:cNvSpPr/>
              <p:nvPr/>
            </p:nvSpPr>
            <p:spPr bwMode="auto">
              <a:xfrm>
                <a:off x="8295931" y="3315492"/>
                <a:ext cx="2305099" cy="584317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25400" algn="ctr" rotWithShape="0">
                  <a:srgbClr val="000000">
                    <a:alpha val="50000"/>
                  </a:srgbClr>
                </a:outerShdw>
                <a:softEdge rad="190500"/>
              </a:effectLst>
            </p:spPr>
            <p:txBody>
              <a:bodyPr vert="horz" wrap="square" lIns="19050" tIns="19050" rIns="19050" bIns="1905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41275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000"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</p:grp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19CA347-07A5-4D3C-9E3B-C19A5552EF90}"/>
                </a:ext>
              </a:extLst>
            </p:cNvPr>
            <p:cNvSpPr/>
            <p:nvPr/>
          </p:nvSpPr>
          <p:spPr bwMode="auto">
            <a:xfrm rot="20347260">
              <a:off x="6883202" y="2741785"/>
              <a:ext cx="2198890" cy="6085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3500" tIns="13500" rIns="13500" bIns="135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/>
              <a:r>
                <a:rPr lang="ko-KR" altLang="en-US" sz="900" b="1" dirty="0">
                  <a:solidFill>
                    <a:schemeClr val="bg1"/>
                  </a:solidFill>
                  <a:latin typeface="+mj-ea"/>
                  <a:ea typeface="+mj-ea"/>
                  <a:sym typeface="Poppins" charset="0"/>
                </a:rPr>
                <a:t>데이터 중복 차단</a:t>
              </a:r>
              <a:endParaRPr lang="en-US" altLang="ko-KR" sz="900" b="1" dirty="0">
                <a:solidFill>
                  <a:schemeClr val="bg1"/>
                </a:solidFill>
                <a:latin typeface="+mj-ea"/>
                <a:ea typeface="+mj-ea"/>
                <a:sym typeface="Poppins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2C667D-11D7-CE2A-3B11-A664FF11B676}"/>
              </a:ext>
            </a:extLst>
          </p:cNvPr>
          <p:cNvGrpSpPr/>
          <p:nvPr/>
        </p:nvGrpSpPr>
        <p:grpSpPr>
          <a:xfrm>
            <a:off x="4486628" y="2746756"/>
            <a:ext cx="3090542" cy="2603430"/>
            <a:chOff x="16346432" y="7794107"/>
            <a:chExt cx="6181084" cy="520686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A130A64-A54C-4934-E93E-8F808DA125DE}"/>
                </a:ext>
              </a:extLst>
            </p:cNvPr>
            <p:cNvSpPr/>
            <p:nvPr/>
          </p:nvSpPr>
          <p:spPr>
            <a:xfrm>
              <a:off x="17348832" y="9945985"/>
              <a:ext cx="1829334" cy="71778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800" b="1" kern="0" dirty="0">
                  <a:latin typeface="+mj-ea"/>
                  <a:ea typeface="+mj-ea"/>
                </a:rPr>
                <a:t>Active LB</a:t>
              </a:r>
              <a:endParaRPr lang="ko-KR" altLang="en-US" sz="800" b="1" kern="0" dirty="0">
                <a:latin typeface="+mj-ea"/>
                <a:ea typeface="+mj-ea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73621E0-F5DE-4BF8-6736-812FC1CFCA49}"/>
                </a:ext>
              </a:extLst>
            </p:cNvPr>
            <p:cNvSpPr/>
            <p:nvPr/>
          </p:nvSpPr>
          <p:spPr>
            <a:xfrm>
              <a:off x="17087818" y="8874224"/>
              <a:ext cx="1349812" cy="71973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800" kern="0" dirty="0">
                  <a:latin typeface="+mj-ea"/>
                  <a:ea typeface="+mj-ea"/>
                </a:rPr>
                <a:t>Consumer 1</a:t>
              </a:r>
              <a:endParaRPr lang="ko-KR" altLang="en-US" sz="800" kern="0" dirty="0">
                <a:latin typeface="+mj-ea"/>
                <a:ea typeface="+mj-ea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5AFE933-9009-F620-CFF9-29C578ED61B3}"/>
                </a:ext>
              </a:extLst>
            </p:cNvPr>
            <p:cNvSpPr/>
            <p:nvPr/>
          </p:nvSpPr>
          <p:spPr>
            <a:xfrm>
              <a:off x="18675009" y="8874225"/>
              <a:ext cx="1349812" cy="71973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800" kern="0" dirty="0">
                  <a:latin typeface="+mj-ea"/>
                  <a:ea typeface="+mj-ea"/>
                </a:rPr>
                <a:t>Consumer 2</a:t>
              </a:r>
              <a:endParaRPr lang="ko-KR" altLang="en-US" sz="800" kern="0" dirty="0">
                <a:latin typeface="+mj-ea"/>
                <a:ea typeface="+mj-ea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CFA2A5D-D99E-F420-948F-CD32CD2522BD}"/>
                </a:ext>
              </a:extLst>
            </p:cNvPr>
            <p:cNvSpPr/>
            <p:nvPr/>
          </p:nvSpPr>
          <p:spPr>
            <a:xfrm>
              <a:off x="20262200" y="8874224"/>
              <a:ext cx="1349812" cy="71973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800" kern="0" dirty="0">
                  <a:latin typeface="+mj-ea"/>
                  <a:ea typeface="+mj-ea"/>
                </a:rPr>
                <a:t>Consumer 3</a:t>
              </a:r>
              <a:endParaRPr lang="ko-KR" altLang="en-US" sz="800" kern="0" dirty="0">
                <a:latin typeface="+mj-ea"/>
                <a:ea typeface="+mj-ea"/>
              </a:endParaRPr>
            </a:p>
          </p:txBody>
        </p:sp>
        <p:sp>
          <p:nvSpPr>
            <p:cNvPr id="18" name="원통형 17">
              <a:extLst>
                <a:ext uri="{FF2B5EF4-FFF2-40B4-BE49-F238E27FC236}">
                  <a16:creationId xmlns:a16="http://schemas.microsoft.com/office/drawing/2014/main" id="{E1AD9A46-8168-9A9A-1191-1EC8D7497DFD}"/>
                </a:ext>
              </a:extLst>
            </p:cNvPr>
            <p:cNvSpPr/>
            <p:nvPr/>
          </p:nvSpPr>
          <p:spPr bwMode="auto">
            <a:xfrm rot="5400000">
              <a:off x="19161262" y="5720662"/>
              <a:ext cx="362330" cy="4509219"/>
            </a:xfrm>
            <a:prstGeom prst="can">
              <a:avLst>
                <a:gd name="adj" fmla="val 51490"/>
              </a:avLst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25400" algn="ctr" rotWithShape="0">
                <a:srgbClr val="000000">
                  <a:alpha val="50000"/>
                </a:srgbClr>
              </a:outerShdw>
            </a:effectLst>
          </p:spPr>
          <p:txBody>
            <a:bodyPr vert="vert270" wrap="square" lIns="19050" tIns="19050" rIns="19050" bIns="1905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41275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  <a:cs typeface="Poppins" charset="0"/>
                  <a:sym typeface="Poppins" charset="0"/>
                </a:rPr>
                <a:t>Middleware Network</a:t>
              </a:r>
              <a:endParaRPr lang="ko-KR" altLang="en-US" sz="800" dirty="0">
                <a:latin typeface="맑은 고딕" pitchFamily="50" charset="-127"/>
                <a:ea typeface="맑은 고딕" pitchFamily="50" charset="-127"/>
                <a:cs typeface="Poppins" charset="0"/>
                <a:sym typeface="Poppins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BB06142-D6B5-CF3A-4129-BD76254B2A16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 bwMode="auto">
            <a:xfrm flipH="1" flipV="1">
              <a:off x="17762724" y="9593958"/>
              <a:ext cx="500775" cy="352027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 cmpd="sng" algn="ctr">
              <a:solidFill>
                <a:schemeClr val="bg2">
                  <a:lumMod val="25000"/>
                  <a:lumOff val="75000"/>
                </a:schemeClr>
              </a:solidFill>
              <a:prstDash val="dash"/>
              <a:miter lim="400000"/>
              <a:headEnd type="none" w="med" len="med"/>
              <a:tailEnd type="triangle"/>
            </a:ln>
            <a:effectLst>
              <a:outerShdw blurRad="254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4B2C71A-DAE6-902D-9154-01FCC2AB6C96}"/>
                </a:ext>
              </a:extLst>
            </p:cNvPr>
            <p:cNvCxnSpPr>
              <a:cxnSpLocks/>
              <a:stCxn id="12" idx="0"/>
            </p:cNvCxnSpPr>
            <p:nvPr/>
          </p:nvCxnSpPr>
          <p:spPr bwMode="auto">
            <a:xfrm flipV="1">
              <a:off x="17762724" y="8156437"/>
              <a:ext cx="0" cy="717787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 cmpd="sng" algn="ctr">
              <a:solidFill>
                <a:schemeClr val="bg2">
                  <a:lumMod val="25000"/>
                  <a:lumOff val="75000"/>
                </a:schemeClr>
              </a:solidFill>
              <a:prstDash val="dash"/>
              <a:miter lim="400000"/>
              <a:headEnd type="none" w="med" len="med"/>
              <a:tailEnd type="triangle"/>
            </a:ln>
            <a:effectLst>
              <a:outerShdw blurRad="254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970B51B-EDA7-16EC-0E98-F6D42B149E6A}"/>
                </a:ext>
              </a:extLst>
            </p:cNvPr>
            <p:cNvSpPr/>
            <p:nvPr/>
          </p:nvSpPr>
          <p:spPr>
            <a:xfrm>
              <a:off x="19417659" y="9945985"/>
              <a:ext cx="1829334" cy="71778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800" b="1" kern="0" dirty="0">
                  <a:latin typeface="+mj-ea"/>
                  <a:ea typeface="+mj-ea"/>
                </a:rPr>
                <a:t>Standby LB</a:t>
              </a:r>
              <a:endParaRPr lang="ko-KR" altLang="en-US" sz="800" b="1" kern="0" dirty="0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463CAC7-C1B4-8753-E92F-5F9254761DEE}"/>
                </a:ext>
              </a:extLst>
            </p:cNvPr>
            <p:cNvSpPr/>
            <p:nvPr/>
          </p:nvSpPr>
          <p:spPr>
            <a:xfrm>
              <a:off x="19037787" y="10460794"/>
              <a:ext cx="798406" cy="203395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800" kern="0" dirty="0">
                  <a:latin typeface="맑은 고딕" pitchFamily="50" charset="-127"/>
                  <a:ea typeface="맑은 고딕" pitchFamily="50" charset="-127"/>
                </a:rPr>
                <a:t>VIP</a:t>
              </a:r>
              <a:endParaRPr lang="ko-KR" altLang="en-US" sz="800" kern="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8062604-0AF4-7454-31D8-BECF3FF847F8}"/>
                </a:ext>
              </a:extLst>
            </p:cNvPr>
            <p:cNvGrpSpPr/>
            <p:nvPr/>
          </p:nvGrpSpPr>
          <p:grpSpPr>
            <a:xfrm>
              <a:off x="16346432" y="11704401"/>
              <a:ext cx="6181084" cy="1296566"/>
              <a:chOff x="4530742" y="9739742"/>
              <a:chExt cx="2683788" cy="88668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6B58AF69-CC81-54E0-48B6-C9237C865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0742" y="9739742"/>
                <a:ext cx="747420" cy="886687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7ADA8FC-220A-360E-52BD-08C853BA1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8395" y="9739742"/>
                <a:ext cx="747420" cy="886687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BDBEFCC-6276-DAFB-E217-A02B22C49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8951" y="9799183"/>
                <a:ext cx="621102" cy="718763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CDD5E8B-385E-6CFC-60CF-47074EED8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3428" y="9779675"/>
                <a:ext cx="621102" cy="718763"/>
              </a:xfrm>
              <a:prstGeom prst="rect">
                <a:avLst/>
              </a:prstGeom>
            </p:spPr>
          </p:pic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EAA4CD0-9156-5EED-4B65-8F922CCC9203}"/>
                </a:ext>
              </a:extLst>
            </p:cNvPr>
            <p:cNvCxnSpPr>
              <a:cxnSpLocks/>
              <a:stCxn id="29" idx="0"/>
              <a:endCxn id="22" idx="2"/>
            </p:cNvCxnSpPr>
            <p:nvPr/>
          </p:nvCxnSpPr>
          <p:spPr bwMode="auto">
            <a:xfrm flipV="1">
              <a:off x="17207131" y="10664189"/>
              <a:ext cx="2229859" cy="1040212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 cmpd="sng" algn="ctr">
              <a:solidFill>
                <a:schemeClr val="bg2">
                  <a:lumMod val="25000"/>
                  <a:lumOff val="75000"/>
                </a:schemeClr>
              </a:solidFill>
              <a:prstDash val="dash"/>
              <a:miter lim="400000"/>
              <a:headEnd type="none" w="med" len="med"/>
              <a:tailEnd type="triangle"/>
            </a:ln>
            <a:effectLst>
              <a:outerShdw blurRad="254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DE33A66-A6F4-810A-6CB8-9EAA155A3A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1298" y="8112758"/>
              <a:ext cx="5676" cy="719734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 cmpd="sng" algn="ctr">
              <a:solidFill>
                <a:srgbClr val="99CCFF"/>
              </a:solidFill>
              <a:prstDash val="dash"/>
              <a:miter lim="400000"/>
              <a:headEnd type="none" w="med" len="med"/>
              <a:tailEnd type="triangle"/>
            </a:ln>
            <a:effectLst>
              <a:outerShdw blurRad="254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0F6A58A-4BF5-8D4C-44D8-B2FFC8363F80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 bwMode="auto">
            <a:xfrm flipV="1">
              <a:off x="18263499" y="9593959"/>
              <a:ext cx="1086416" cy="352026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 cmpd="sng" algn="ctr">
              <a:solidFill>
                <a:srgbClr val="99CCFF"/>
              </a:solidFill>
              <a:prstDash val="dash"/>
              <a:miter lim="400000"/>
              <a:headEnd type="none" w="med" len="med"/>
              <a:tailEnd type="triangle"/>
            </a:ln>
            <a:effectLst>
              <a:outerShdw blurRad="254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E36A50A-7999-59FA-E7EB-F06C0106103F}"/>
                </a:ext>
              </a:extLst>
            </p:cNvPr>
            <p:cNvCxnSpPr>
              <a:cxnSpLocks/>
              <a:stCxn id="35" idx="0"/>
              <a:endCxn id="22" idx="2"/>
            </p:cNvCxnSpPr>
            <p:nvPr/>
          </p:nvCxnSpPr>
          <p:spPr bwMode="auto">
            <a:xfrm flipH="1" flipV="1">
              <a:off x="19436990" y="10664189"/>
              <a:ext cx="2375290" cy="1098604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flat" cmpd="sng" algn="ctr">
              <a:solidFill>
                <a:srgbClr val="99CCFF"/>
              </a:solidFill>
              <a:prstDash val="dash"/>
              <a:miter lim="400000"/>
              <a:headEnd type="none" w="med" len="med"/>
              <a:tailEnd type="triangle"/>
            </a:ln>
            <a:effectLst>
              <a:outerShdw blurRad="25400" algn="ctr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C3FEA0A-4D34-FD79-86D5-C2AF89910542}"/>
              </a:ext>
            </a:extLst>
          </p:cNvPr>
          <p:cNvSpPr txBox="1"/>
          <p:nvPr/>
        </p:nvSpPr>
        <p:spPr>
          <a:xfrm>
            <a:off x="4759303" y="386104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2CE64E-C2A6-E758-31CA-F1CF2DD85506}"/>
              </a:ext>
            </a:extLst>
          </p:cNvPr>
          <p:cNvSpPr txBox="1"/>
          <p:nvPr/>
        </p:nvSpPr>
        <p:spPr>
          <a:xfrm>
            <a:off x="4602375" y="3304320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9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002FA4-8B65-629F-8F27-5CE595B0FEB0}"/>
              </a:ext>
            </a:extLst>
          </p:cNvPr>
          <p:cNvSpPr txBox="1"/>
          <p:nvPr/>
        </p:nvSpPr>
        <p:spPr>
          <a:xfrm>
            <a:off x="5869066" y="374333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44DD55-83C2-6F0A-CA63-FD2C018D765E}"/>
              </a:ext>
            </a:extLst>
          </p:cNvPr>
          <p:cNvSpPr txBox="1"/>
          <p:nvPr/>
        </p:nvSpPr>
        <p:spPr>
          <a:xfrm>
            <a:off x="5099395" y="4365704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6595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4448"/>
          </a:xfrm>
        </p:spPr>
        <p:txBody>
          <a:bodyPr/>
          <a:lstStyle/>
          <a:p>
            <a:r>
              <a:rPr lang="en-US" altLang="ko-KR" b="1" dirty="0" smtClean="0"/>
              <a:t> Problem Setup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924448"/>
            <a:ext cx="12192000" cy="5933552"/>
          </a:xfrm>
        </p:spPr>
        <p:txBody>
          <a:bodyPr/>
          <a:lstStyle/>
          <a:p>
            <a:r>
              <a:rPr lang="ko-KR" altLang="en-US" dirty="0" smtClean="0"/>
              <a:t>기존 통합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가 없어 새로 개발</a:t>
            </a:r>
            <a:r>
              <a:rPr lang="en-US" altLang="ko-KR" dirty="0"/>
              <a:t> </a:t>
            </a:r>
            <a:r>
              <a:rPr lang="ko-KR" altLang="en-US" dirty="0" smtClean="0"/>
              <a:t>해야함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MAS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HAS </a:t>
            </a:r>
            <a:r>
              <a:rPr lang="ko-KR" altLang="en-US" dirty="0" smtClean="0"/>
              <a:t>와의 통신을 통해 장비 와 </a:t>
            </a:r>
            <a:r>
              <a:rPr lang="en-US" altLang="ko-KR" dirty="0" smtClean="0"/>
              <a:t>Consumer </a:t>
            </a:r>
            <a:r>
              <a:rPr lang="ko-KR" altLang="en-US" dirty="0" smtClean="0"/>
              <a:t>간 </a:t>
            </a:r>
            <a:r>
              <a:rPr lang="en-US" altLang="ko-KR" dirty="0" smtClean="0"/>
              <a:t>EDA </a:t>
            </a:r>
            <a:r>
              <a:rPr lang="ko-KR" altLang="en-US" dirty="0" smtClean="0"/>
              <a:t>통신 </a:t>
            </a:r>
            <a:r>
              <a:rPr lang="en-US" altLang="ko-KR" dirty="0" smtClean="0"/>
              <a:t>Monitoring</a:t>
            </a:r>
          </a:p>
          <a:p>
            <a:r>
              <a:rPr lang="en-US" altLang="ko-KR" dirty="0" smtClean="0"/>
              <a:t>UI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VIP </a:t>
            </a:r>
            <a:r>
              <a:rPr lang="ko-KR" altLang="en-US" dirty="0" smtClean="0"/>
              <a:t>통해 </a:t>
            </a:r>
            <a:r>
              <a:rPr lang="en-US" altLang="ko-KR" dirty="0" smtClean="0"/>
              <a:t>MAS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HAS </a:t>
            </a:r>
            <a:r>
              <a:rPr lang="ko-KR" altLang="en-US" dirty="0" smtClean="0"/>
              <a:t>랑 통신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93" y="2268161"/>
            <a:ext cx="416300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32470"/>
          </a:xfrm>
        </p:spPr>
        <p:txBody>
          <a:bodyPr/>
          <a:lstStyle/>
          <a:p>
            <a:r>
              <a:rPr lang="en-US" altLang="ko-KR" b="1" dirty="0" smtClean="0"/>
              <a:t> Scope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032470"/>
            <a:ext cx="12192000" cy="5825530"/>
          </a:xfrm>
        </p:spPr>
        <p:txBody>
          <a:bodyPr/>
          <a:lstStyle/>
          <a:p>
            <a:r>
              <a:rPr lang="en-US" altLang="ko-KR" sz="2400" dirty="0" err="1" smtClean="0"/>
              <a:t>DashBoard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장비 </a:t>
            </a:r>
            <a:r>
              <a:rPr lang="en-US" altLang="ko-KR" sz="2400" dirty="0" smtClean="0"/>
              <a:t>Discovery </a:t>
            </a:r>
            <a:r>
              <a:rPr lang="ko-KR" altLang="en-US" sz="2400" dirty="0" smtClean="0"/>
              <a:t>현황</a:t>
            </a:r>
            <a:endParaRPr lang="en-US" altLang="ko-KR" sz="2400" dirty="0" smtClean="0"/>
          </a:p>
          <a:p>
            <a:r>
              <a:rPr lang="en-US" altLang="ko-KR" sz="2400" dirty="0" err="1" smtClean="0"/>
              <a:t>NewData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Trasmission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현황</a:t>
            </a:r>
            <a:endParaRPr lang="en-US" altLang="ko-KR" sz="2400" dirty="0" smtClean="0"/>
          </a:p>
          <a:p>
            <a:r>
              <a:rPr lang="en-US" altLang="ko-KR" sz="2400" dirty="0" smtClean="0"/>
              <a:t>Auto Session Recovery Config Status</a:t>
            </a:r>
          </a:p>
          <a:p>
            <a:r>
              <a:rPr lang="en-US" altLang="ko-KR" sz="2400" dirty="0" smtClean="0"/>
              <a:t>Abnormal Transaction History</a:t>
            </a:r>
          </a:p>
          <a:p>
            <a:r>
              <a:rPr lang="en-US" altLang="ko-KR" sz="2400" dirty="0" smtClean="0"/>
              <a:t>Application/Server Resource</a:t>
            </a:r>
          </a:p>
          <a:p>
            <a:r>
              <a:rPr lang="ko-KR" altLang="en-US" sz="2400" dirty="0" smtClean="0"/>
              <a:t>각 </a:t>
            </a:r>
            <a:r>
              <a:rPr lang="en-US" altLang="ko-KR" sz="2400" dirty="0" smtClean="0"/>
              <a:t>Application Control</a:t>
            </a:r>
          </a:p>
          <a:p>
            <a:r>
              <a:rPr lang="en-US" altLang="ko-KR" sz="2400" dirty="0" smtClean="0"/>
              <a:t>Proxy Status , Control</a:t>
            </a:r>
          </a:p>
          <a:p>
            <a:r>
              <a:rPr lang="en-US" altLang="ko-KR" sz="2400" dirty="0" smtClean="0"/>
              <a:t>Application Config </a:t>
            </a:r>
            <a:r>
              <a:rPr lang="ko-KR" altLang="en-US" sz="2400" dirty="0" smtClean="0"/>
              <a:t>관리</a:t>
            </a:r>
            <a:endParaRPr lang="en-US" altLang="ko-KR" sz="2400" dirty="0" smtClean="0"/>
          </a:p>
          <a:p>
            <a:r>
              <a:rPr lang="en-US" altLang="ko-KR" sz="2400" dirty="0" smtClean="0"/>
              <a:t>Data Transmission Tracking</a:t>
            </a:r>
          </a:p>
          <a:p>
            <a:r>
              <a:rPr lang="en-US" altLang="ko-KR" sz="2400" dirty="0" smtClean="0"/>
              <a:t>Abnormal History Search</a:t>
            </a:r>
          </a:p>
          <a:p>
            <a:r>
              <a:rPr lang="en-US" altLang="ko-KR" sz="2400" dirty="0" smtClean="0"/>
              <a:t>User Group Account Management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6024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7215</TotalTime>
  <Words>924</Words>
  <Application>Microsoft Office PowerPoint</Application>
  <PresentationFormat>와이드스크린</PresentationFormat>
  <Paragraphs>210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나눔스퀘어</vt:lpstr>
      <vt:lpstr>나눔스퀘어 ExtraBold</vt:lpstr>
      <vt:lpstr>Arial</vt:lpstr>
      <vt:lpstr>Poppins</vt:lpstr>
      <vt:lpstr>Poppins Medium</vt:lpstr>
      <vt:lpstr>Wingdings</vt:lpstr>
      <vt:lpstr>맑은 고딕</vt:lpstr>
      <vt:lpstr>맑은 고딕 Semilight</vt:lpstr>
      <vt:lpstr>Office 테마</vt:lpstr>
      <vt:lpstr>MAS-UI</vt:lpstr>
      <vt:lpstr> Introduction</vt:lpstr>
      <vt:lpstr>User Journey Map</vt:lpstr>
      <vt:lpstr>아키텍처 - Load balancer 기반 시스템 구성</vt:lpstr>
      <vt:lpstr>Dashboard 를 통한 System 및 장비 상태 모니터링</vt:lpstr>
      <vt:lpstr>솔루션 통합 Configuration 제어</vt:lpstr>
      <vt:lpstr>Load Balancer &amp; IP Hash를 이용한 Fail-Over 시스템 구성</vt:lpstr>
      <vt:lpstr> Problem Setup</vt:lpstr>
      <vt:lpstr> Scope</vt:lpstr>
      <vt:lpstr> Scope - DashBoard 장비 Discovery 현황</vt:lpstr>
      <vt:lpstr> Scope - NewData Trasmission 현황</vt:lpstr>
      <vt:lpstr> Scope - Auto Session Recovery Config Status</vt:lpstr>
      <vt:lpstr> Scope - Abnormal Transaction History</vt:lpstr>
      <vt:lpstr> Scope - Application/Server Resource</vt:lpstr>
      <vt:lpstr> Scope - 각 Application Control</vt:lpstr>
      <vt:lpstr> Scope - Proxy Status , Control</vt:lpstr>
      <vt:lpstr> Scope - Application Config 관리</vt:lpstr>
      <vt:lpstr> Scope - Data Transmission Tracking</vt:lpstr>
      <vt:lpstr> Scope - Abnormal History Search</vt:lpstr>
      <vt:lpstr> Scope - User Group Account Management</vt:lpstr>
      <vt:lpstr> Scope – Equipment &amp; Consumer</vt:lpstr>
      <vt:lpstr> Scope – Security Admin</vt:lpstr>
      <vt:lpstr> Scope - User Group Account Management</vt:lpstr>
      <vt:lpstr> Result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Detection Tool</dc:title>
  <dc:creator>doople02</dc:creator>
  <cp:lastModifiedBy>박준호</cp:lastModifiedBy>
  <cp:revision>36</cp:revision>
  <dcterms:created xsi:type="dcterms:W3CDTF">2025-07-23T02:54:33Z</dcterms:created>
  <dcterms:modified xsi:type="dcterms:W3CDTF">2025-09-01T07:16:18Z</dcterms:modified>
</cp:coreProperties>
</file>